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62" r:id="rId2"/>
    <p:sldId id="466" r:id="rId3"/>
    <p:sldId id="477" r:id="rId4"/>
    <p:sldId id="468" r:id="rId5"/>
    <p:sldId id="469" r:id="rId6"/>
    <p:sldId id="472" r:id="rId7"/>
    <p:sldId id="476" r:id="rId8"/>
    <p:sldId id="478" r:id="rId9"/>
    <p:sldId id="480" r:id="rId10"/>
    <p:sldId id="481" r:id="rId11"/>
    <p:sldId id="482" r:id="rId12"/>
    <p:sldId id="483" r:id="rId13"/>
    <p:sldId id="484" r:id="rId14"/>
    <p:sldId id="491" r:id="rId15"/>
    <p:sldId id="492" r:id="rId16"/>
    <p:sldId id="485" r:id="rId1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4">
          <p15:clr>
            <a:srgbClr val="A4A3A4"/>
          </p15:clr>
        </p15:guide>
        <p15:guide id="2" pos="317">
          <p15:clr>
            <a:srgbClr val="A4A3A4"/>
          </p15:clr>
        </p15:guide>
        <p15:guide id="3" orient="horz" pos="146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pos="54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3FF"/>
    <a:srgbClr val="76E6FF"/>
    <a:srgbClr val="E1F7FF"/>
    <a:srgbClr val="E1FFFF"/>
    <a:srgbClr val="F3F4F7"/>
    <a:srgbClr val="E6E6E6"/>
    <a:srgbClr val="AAFFFF"/>
    <a:srgbClr val="E0F5FC"/>
    <a:srgbClr val="86DAF4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9" autoAdjust="0"/>
    <p:restoredTop sz="94303" autoAdjust="0"/>
  </p:normalViewPr>
  <p:slideViewPr>
    <p:cSldViewPr snapToGrid="0" showGuides="1">
      <p:cViewPr varScale="1">
        <p:scale>
          <a:sx n="93" d="100"/>
          <a:sy n="93" d="100"/>
        </p:scale>
        <p:origin x="72" y="422"/>
      </p:cViewPr>
      <p:guideLst>
        <p:guide orient="horz" pos="3094"/>
        <p:guide pos="317"/>
        <p:guide orient="horz" pos="146"/>
        <p:guide pos="2880"/>
        <p:guide orient="horz" pos="1620"/>
        <p:guide pos="54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2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C7E0A-FE25-4298-B2A5-F81E4409DC3D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04E8C-F5F4-4E78-B894-8ABE74AB9A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2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B2BC2-E36F-4014-826D-67C3AA5D550C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4EC1F-4C1A-4575-A29E-535B091AA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60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23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70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407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47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00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61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967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56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463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09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363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289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1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20" name="椭圆 19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743700" y="1706880"/>
            <a:ext cx="1531620" cy="2667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20" name="椭圆 19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28322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940009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74769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41322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220277" y="1808779"/>
            <a:ext cx="993436" cy="993436"/>
          </a:xfrm>
          <a:prstGeom prst="flowChartConnector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20" name="椭圆 19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20982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14" name="椭圆 13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37511" y="1088314"/>
            <a:ext cx="8499413" cy="27348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14" name="椭圆 13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21458" y="781003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824904" y="2328028"/>
            <a:ext cx="1836773" cy="25190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824904" y="777552"/>
            <a:ext cx="1836773" cy="14733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921458" y="2911151"/>
            <a:ext cx="1836773" cy="19359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14" name="椭圆 13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42416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773829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05242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636655" y="1443475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pPr marL="0" lvl="0" algn="ctr"/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37855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spc="600">
              <a:solidFill>
                <a:srgbClr val="E1FFFF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47536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4" r:id="rId9"/>
  </p:sldLayoutIdLst>
  <p:transition spd="slow">
    <p:wip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uitang.com/album/?id=98243426&amp;spm=2014.12553688.202.0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91175" y="0"/>
            <a:ext cx="3552825" cy="5143500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710308" y="2055885"/>
            <a:ext cx="6023611" cy="873815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spc="600">
              <a:solidFill>
                <a:srgbClr val="E1F7FF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95160" y="2080028"/>
            <a:ext cx="5776467" cy="87381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4400" b="1" spc="600" dirty="0">
                <a:solidFill>
                  <a:srgbClr val="E1F7FF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图片爬虫项目</a:t>
            </a:r>
          </a:p>
        </p:txBody>
      </p:sp>
      <p:sp>
        <p:nvSpPr>
          <p:cNvPr id="58" name="矩形 57"/>
          <p:cNvSpPr/>
          <p:nvPr/>
        </p:nvSpPr>
        <p:spPr>
          <a:xfrm>
            <a:off x="1128410" y="3276624"/>
            <a:ext cx="4462765" cy="27699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b="1" spc="300" dirty="0">
                <a:solidFill>
                  <a:srgbClr val="E1F7FF"/>
                </a:solidFill>
                <a:latin typeface="+mj-ea"/>
                <a:ea typeface="+mj-ea"/>
              </a:rPr>
              <a:t>如来佛组</a:t>
            </a:r>
          </a:p>
        </p:txBody>
      </p:sp>
      <p:sp>
        <p:nvSpPr>
          <p:cNvPr id="59" name="矩形 58"/>
          <p:cNvSpPr/>
          <p:nvPr/>
        </p:nvSpPr>
        <p:spPr>
          <a:xfrm>
            <a:off x="1227899" y="3828313"/>
            <a:ext cx="74376" cy="198080"/>
          </a:xfrm>
          <a:prstGeom prst="rect">
            <a:avLst/>
          </a:prstGeom>
          <a:solidFill>
            <a:srgbClr val="E1FF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396804" y="3806694"/>
            <a:ext cx="1755194" cy="23852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>
              <a:defRPr b="1" spc="3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100" dirty="0">
                <a:solidFill>
                  <a:srgbClr val="E1F7FF"/>
                </a:solidFill>
                <a:sym typeface="华文细黑" panose="02010600040101010101" pitchFamily="2" charset="-122"/>
              </a:rPr>
              <a:t>答辩人：曹梓</a:t>
            </a:r>
          </a:p>
        </p:txBody>
      </p:sp>
      <p:sp>
        <p:nvSpPr>
          <p:cNvPr id="61" name="矩形 60"/>
          <p:cNvSpPr/>
          <p:nvPr/>
        </p:nvSpPr>
        <p:spPr>
          <a:xfrm>
            <a:off x="3304329" y="3826673"/>
            <a:ext cx="74376" cy="198080"/>
          </a:xfrm>
          <a:prstGeom prst="rect">
            <a:avLst/>
          </a:prstGeom>
          <a:solidFill>
            <a:srgbClr val="E1FF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483394" y="3805054"/>
            <a:ext cx="1881074" cy="23852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>
              <a:defRPr b="1" spc="3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100" dirty="0">
                <a:solidFill>
                  <a:srgbClr val="E1F7FF"/>
                </a:solidFill>
                <a:sym typeface="华文细黑" panose="02010600040101010101" pitchFamily="2" charset="-122"/>
              </a:rPr>
              <a:t>指导：常建功 刘胜利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F7C670-6165-465A-9CA2-E7EF7070CF05}"/>
              </a:ext>
            </a:extLst>
          </p:cNvPr>
          <p:cNvSpPr txBox="1"/>
          <p:nvPr/>
        </p:nvSpPr>
        <p:spPr>
          <a:xfrm>
            <a:off x="8803842" y="4681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5987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7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57" grpId="0"/>
      <p:bldP spid="58" grpId="0"/>
      <p:bldP spid="59" grpId="0" animBg="1"/>
      <p:bldP spid="60" grpId="0"/>
      <p:bldP spid="61" grpId="0" animBg="1"/>
      <p:bldP spid="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1147526" y="2755571"/>
            <a:ext cx="0" cy="90202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5726256" y="2755571"/>
            <a:ext cx="0" cy="90202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3436891" y="1783861"/>
            <a:ext cx="0" cy="90202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8015621" y="1783861"/>
            <a:ext cx="0" cy="90202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20697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/>
              <a:t>项目程序及展示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22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507614" y="2761861"/>
            <a:ext cx="8164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952268" y="2560314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latin typeface="华文细黑" panose="02010600040101010101" pitchFamily="2" charset="-122"/>
              </a:rPr>
              <a:t>1</a:t>
            </a:r>
            <a:endParaRPr lang="zh-CN" altLang="en-US" sz="1200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241633" y="2560313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latin typeface="华文细黑" panose="02010600040101010101" pitchFamily="2" charset="-122"/>
              </a:rPr>
              <a:t>2</a:t>
            </a:r>
            <a:endParaRPr lang="zh-CN" altLang="en-US" sz="1200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530998" y="2560313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latin typeface="华文细黑" panose="02010600040101010101" pitchFamily="2" charset="-122"/>
              </a:rPr>
              <a:t>3</a:t>
            </a:r>
            <a:endParaRPr lang="zh-CN" altLang="en-US" sz="1200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820363" y="2591345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latin typeface="华文细黑" panose="02010600040101010101" pitchFamily="2" charset="-122"/>
              </a:rPr>
              <a:t>4</a:t>
            </a:r>
            <a:endParaRPr lang="zh-CN" altLang="en-US" sz="1200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57" name="矩形 5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309059" y="2030472"/>
            <a:ext cx="1833584" cy="37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图片爬虫</a:t>
            </a:r>
            <a:endParaRPr lang="zh-CN" altLang="en-US" sz="14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491840" y="1543065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latin typeface="华文细黑" panose="02010600040101010101" pitchFamily="2" charset="-122"/>
                <a:ea typeface="微软雅黑" panose="020B0503020204020204" pitchFamily="34" charset="-122"/>
              </a:rPr>
              <a:t>PART 1</a:t>
            </a:r>
            <a:endParaRPr lang="zh-CN" altLang="en-US" sz="1200" dirty="0">
              <a:solidFill>
                <a:schemeClr val="accent1"/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CxnSpPr/>
          <p:nvPr/>
        </p:nvCxnSpPr>
        <p:spPr>
          <a:xfrm>
            <a:off x="1027348" y="1848666"/>
            <a:ext cx="34412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2504180" y="3481615"/>
            <a:ext cx="1833584" cy="37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图片信息保存</a:t>
            </a:r>
            <a:endParaRPr lang="zh-CN" altLang="en-US" sz="14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2686961" y="2994208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latin typeface="华文细黑" panose="02010600040101010101" pitchFamily="2" charset="-122"/>
                <a:ea typeface="微软雅黑" panose="020B0503020204020204" pitchFamily="34" charset="-122"/>
              </a:rPr>
              <a:t>PART 2</a:t>
            </a:r>
            <a:endParaRPr lang="zh-CN" altLang="en-US" sz="1200" dirty="0">
              <a:solidFill>
                <a:schemeClr val="accent1"/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CxnSpPr/>
          <p:nvPr/>
        </p:nvCxnSpPr>
        <p:spPr>
          <a:xfrm>
            <a:off x="3222469" y="3299809"/>
            <a:ext cx="34412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4862480" y="2026538"/>
            <a:ext cx="1833584" cy="37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网页展示图片及信息</a:t>
            </a:r>
            <a:endParaRPr lang="zh-CN" altLang="en-US" sz="14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5001168" y="1523719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latin typeface="华文细黑" panose="02010600040101010101" pitchFamily="2" charset="-122"/>
                <a:ea typeface="微软雅黑" panose="020B0503020204020204" pitchFamily="34" charset="-122"/>
              </a:rPr>
              <a:t>PART 3</a:t>
            </a:r>
            <a:endParaRPr lang="zh-CN" altLang="en-US" sz="1200" dirty="0">
              <a:solidFill>
                <a:schemeClr val="accent1"/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6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CxnSpPr/>
          <p:nvPr/>
        </p:nvCxnSpPr>
        <p:spPr>
          <a:xfrm>
            <a:off x="5580769" y="1844732"/>
            <a:ext cx="34412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7202139" y="3469021"/>
            <a:ext cx="1833584" cy="37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总体项目的子项目</a:t>
            </a:r>
            <a:endParaRPr lang="zh-CN" altLang="en-US" sz="14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7265692" y="2994208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latin typeface="华文细黑" panose="02010600040101010101" pitchFamily="2" charset="-122"/>
                <a:ea typeface="微软雅黑" panose="020B0503020204020204" pitchFamily="34" charset="-122"/>
              </a:rPr>
              <a:t>PART 4</a:t>
            </a:r>
            <a:endParaRPr lang="zh-CN" altLang="en-US" sz="1200" dirty="0">
              <a:solidFill>
                <a:schemeClr val="accent1"/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连接符 69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CxnSpPr/>
          <p:nvPr/>
        </p:nvCxnSpPr>
        <p:spPr>
          <a:xfrm>
            <a:off x="7801200" y="3299809"/>
            <a:ext cx="34412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D4F0466-2C35-4112-A847-D1C249EB4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59" y="3741973"/>
            <a:ext cx="1972316" cy="12083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2169AF-92D7-4794-9F75-A35C14D884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860" y="556098"/>
            <a:ext cx="1147300" cy="108293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57C43E2-F6A8-4C6F-9D03-D7D5AF63C4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8" y="706901"/>
            <a:ext cx="1508522" cy="10347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5944FD-C026-4AB9-A5F5-42601F6D7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30" y="701505"/>
            <a:ext cx="1657888" cy="10347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7F67015-2C74-436A-A7AB-36DE5EDFC2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256" y="3733571"/>
            <a:ext cx="1482369" cy="1160787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542242FB-BDB9-44CA-B5FD-937C3A324D7E}"/>
              </a:ext>
            </a:extLst>
          </p:cNvPr>
          <p:cNvSpPr txBox="1"/>
          <p:nvPr/>
        </p:nvSpPr>
        <p:spPr>
          <a:xfrm>
            <a:off x="8648351" y="46818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10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057000-D3CC-4E83-9164-9D38DA75D1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90" y="3740534"/>
            <a:ext cx="1671965" cy="11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049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302"/>
            <a:ext cx="5822180" cy="2326786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6083582" y="1609684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278658" y="1794306"/>
            <a:ext cx="1307513" cy="1307513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5" name="文本框 5"/>
          <p:cNvSpPr txBox="1">
            <a:spLocks noChangeArrowheads="1"/>
          </p:cNvSpPr>
          <p:nvPr/>
        </p:nvSpPr>
        <p:spPr bwMode="auto">
          <a:xfrm>
            <a:off x="6445953" y="2032564"/>
            <a:ext cx="9412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3676885" y="214444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</a:p>
        </p:txBody>
      </p:sp>
      <p:sp>
        <p:nvSpPr>
          <p:cNvPr id="7" name="矩形 6"/>
          <p:cNvSpPr/>
          <p:nvPr/>
        </p:nvSpPr>
        <p:spPr>
          <a:xfrm>
            <a:off x="3805477" y="1747974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200" dirty="0">
                <a:solidFill>
                  <a:srgbClr val="E1F7FF"/>
                </a:solidFill>
                <a:latin typeface="华文细黑" panose="02010600040101010101" pitchFamily="2" charset="-122"/>
              </a:rPr>
              <a:t>PART FOUR</a:t>
            </a:r>
            <a:endParaRPr lang="zh-CN" altLang="en-US" sz="1200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364738" y="1620612"/>
            <a:ext cx="390517" cy="390517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008917" y="1937412"/>
            <a:ext cx="286781" cy="286781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865526" y="3323289"/>
            <a:ext cx="160345" cy="160345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278658" y="2984216"/>
            <a:ext cx="220530" cy="220530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608136" y="2655263"/>
            <a:ext cx="228296" cy="228296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431629" y="3275512"/>
            <a:ext cx="154542" cy="154542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844145" y="2655263"/>
            <a:ext cx="99708" cy="99708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D4BDFA-29FA-43C1-BA71-2AF9FBCE4EF6}"/>
              </a:ext>
            </a:extLst>
          </p:cNvPr>
          <p:cNvSpPr txBox="1"/>
          <p:nvPr/>
        </p:nvSpPr>
        <p:spPr>
          <a:xfrm>
            <a:off x="8648351" y="46818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23141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/>
              <a:t>问题分析</a:t>
            </a:r>
            <a:endParaRPr lang="en-US" altLang="zh-CN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26443" y="2000772"/>
            <a:ext cx="514780" cy="514780"/>
            <a:chOff x="6357074" y="1008628"/>
            <a:chExt cx="1676757" cy="1676757"/>
          </a:xfrm>
        </p:grpSpPr>
        <p:sp>
          <p:nvSpPr>
            <p:cNvPr id="38" name="椭圆 37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prstClr val="white"/>
                  </a:solidFill>
                  <a:latin typeface="华文细黑" panose="02010600040101010101" pitchFamily="2" charset="-122"/>
                </a:rPr>
                <a:t>1</a:t>
              </a:r>
              <a:endParaRPr lang="zh-CN" altLang="en-US" sz="1050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947642" y="2400791"/>
            <a:ext cx="4565652" cy="31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采用函数式编程方法，注意代码中的注释等细节，仔细修改弱警告等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41" name="矩形 4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51867" y="2057453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图片爬虫程序不规范</a:t>
            </a:r>
            <a:endParaRPr lang="en-US" altLang="zh-CN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051253" y="2334452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426736" y="2868204"/>
            <a:ext cx="514780" cy="514780"/>
            <a:chOff x="6357074" y="1008628"/>
            <a:chExt cx="1676757" cy="1676757"/>
          </a:xfrm>
        </p:grpSpPr>
        <p:sp>
          <p:nvSpPr>
            <p:cNvPr id="44" name="椭圆 43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</a:rPr>
                <a:t>2</a:t>
              </a:r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947642" y="3225009"/>
            <a:ext cx="4084076" cy="31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设置为有规律的图片文件名便于更新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47" name="矩形 4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51867" y="2881671"/>
            <a:ext cx="17360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图片路径更换的问题 </a:t>
            </a:r>
            <a:endParaRPr lang="en-US" altLang="zh-CN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1051253" y="3158670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420024" y="3735636"/>
            <a:ext cx="514780" cy="514780"/>
            <a:chOff x="6357074" y="1008628"/>
            <a:chExt cx="1676757" cy="1676757"/>
          </a:xfrm>
        </p:grpSpPr>
        <p:sp>
          <p:nvSpPr>
            <p:cNvPr id="50" name="椭圆 49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</a:rPr>
                <a:t>3</a:t>
              </a:r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947642" y="4097651"/>
            <a:ext cx="4084076" cy="31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和组员沟通交流后确定了共同的首页、侧边栏等样式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53" name="矩形 5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51867" y="3754313"/>
            <a:ext cx="19056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个人网页中展示小组成果</a:t>
            </a:r>
            <a:endParaRPr lang="en-US" altLang="zh-CN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1051253" y="4031312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6A24565-20E6-40F2-B75A-CC7BB0D0F547}"/>
              </a:ext>
            </a:extLst>
          </p:cNvPr>
          <p:cNvGrpSpPr/>
          <p:nvPr/>
        </p:nvGrpSpPr>
        <p:grpSpPr>
          <a:xfrm>
            <a:off x="6400800" y="1492070"/>
            <a:ext cx="2460719" cy="2253235"/>
            <a:chOff x="3011488" y="1708150"/>
            <a:chExt cx="3119438" cy="2992438"/>
          </a:xfrm>
        </p:grpSpPr>
        <p:sp>
          <p:nvSpPr>
            <p:cNvPr id="64" name="AutoShape 3">
              <a:extLst>
                <a:ext uri="{FF2B5EF4-FFF2-40B4-BE49-F238E27FC236}">
                  <a16:creationId xmlns:a16="http://schemas.microsoft.com/office/drawing/2014/main" id="{35DFCB3B-8353-4480-B165-48AE4D76F15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019425" y="1708150"/>
              <a:ext cx="3105150" cy="299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C827CAD9-D3A7-4716-A31D-781FA726FCEC}"/>
                </a:ext>
              </a:extLst>
            </p:cNvPr>
            <p:cNvSpPr/>
            <p:nvPr/>
          </p:nvSpPr>
          <p:spPr bwMode="auto">
            <a:xfrm>
              <a:off x="4249738" y="4478338"/>
              <a:ext cx="677863" cy="222250"/>
            </a:xfrm>
            <a:custGeom>
              <a:avLst/>
              <a:gdLst>
                <a:gd name="T0" fmla="*/ 466 w 466"/>
                <a:gd name="T1" fmla="*/ 0 h 153"/>
                <a:gd name="T2" fmla="*/ 233 w 466"/>
                <a:gd name="T3" fmla="*/ 153 h 153"/>
                <a:gd name="T4" fmla="*/ 0 w 466"/>
                <a:gd name="T5" fmla="*/ 0 h 153"/>
                <a:gd name="T6" fmla="*/ 466 w 466"/>
                <a:gd name="T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6" h="153">
                  <a:moveTo>
                    <a:pt x="466" y="0"/>
                  </a:moveTo>
                  <a:cubicBezTo>
                    <a:pt x="466" y="84"/>
                    <a:pt x="362" y="153"/>
                    <a:pt x="233" y="153"/>
                  </a:cubicBezTo>
                  <a:cubicBezTo>
                    <a:pt x="104" y="153"/>
                    <a:pt x="0" y="84"/>
                    <a:pt x="0" y="0"/>
                  </a:cubicBezTo>
                  <a:cubicBezTo>
                    <a:pt x="230" y="0"/>
                    <a:pt x="227" y="0"/>
                    <a:pt x="46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1C7D1A4D-71C1-4CAC-8E47-D5C412A7F2C1}"/>
                </a:ext>
              </a:extLst>
            </p:cNvPr>
            <p:cNvSpPr/>
            <p:nvPr/>
          </p:nvSpPr>
          <p:spPr bwMode="auto">
            <a:xfrm>
              <a:off x="5419725" y="3686175"/>
              <a:ext cx="501650" cy="369888"/>
            </a:xfrm>
            <a:custGeom>
              <a:avLst/>
              <a:gdLst>
                <a:gd name="T0" fmla="*/ 283 w 344"/>
                <a:gd name="T1" fmla="*/ 254 h 254"/>
                <a:gd name="T2" fmla="*/ 255 w 344"/>
                <a:gd name="T3" fmla="*/ 246 h 254"/>
                <a:gd name="T4" fmla="*/ 33 w 344"/>
                <a:gd name="T5" fmla="*/ 106 h 254"/>
                <a:gd name="T6" fmla="*/ 16 w 344"/>
                <a:gd name="T7" fmla="*/ 32 h 254"/>
                <a:gd name="T8" fmla="*/ 89 w 344"/>
                <a:gd name="T9" fmla="*/ 16 h 254"/>
                <a:gd name="T10" fmla="*/ 312 w 344"/>
                <a:gd name="T11" fmla="*/ 156 h 254"/>
                <a:gd name="T12" fmla="*/ 328 w 344"/>
                <a:gd name="T13" fmla="*/ 229 h 254"/>
                <a:gd name="T14" fmla="*/ 283 w 344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4" h="254">
                  <a:moveTo>
                    <a:pt x="283" y="254"/>
                  </a:moveTo>
                  <a:cubicBezTo>
                    <a:pt x="274" y="254"/>
                    <a:pt x="264" y="251"/>
                    <a:pt x="255" y="246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8" y="90"/>
                    <a:pt x="0" y="57"/>
                    <a:pt x="16" y="32"/>
                  </a:cubicBezTo>
                  <a:cubicBezTo>
                    <a:pt x="31" y="8"/>
                    <a:pt x="64" y="0"/>
                    <a:pt x="89" y="16"/>
                  </a:cubicBezTo>
                  <a:cubicBezTo>
                    <a:pt x="312" y="156"/>
                    <a:pt x="312" y="156"/>
                    <a:pt x="312" y="156"/>
                  </a:cubicBezTo>
                  <a:cubicBezTo>
                    <a:pt x="337" y="171"/>
                    <a:pt x="344" y="204"/>
                    <a:pt x="328" y="229"/>
                  </a:cubicBezTo>
                  <a:cubicBezTo>
                    <a:pt x="318" y="245"/>
                    <a:pt x="301" y="254"/>
                    <a:pt x="283" y="254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37BA9C97-7827-4648-A436-F8E30950C5C9}"/>
                </a:ext>
              </a:extLst>
            </p:cNvPr>
            <p:cNvSpPr/>
            <p:nvPr/>
          </p:nvSpPr>
          <p:spPr bwMode="auto">
            <a:xfrm>
              <a:off x="5586413" y="2901950"/>
              <a:ext cx="544513" cy="238125"/>
            </a:xfrm>
            <a:custGeom>
              <a:avLst/>
              <a:gdLst>
                <a:gd name="T0" fmla="*/ 58 w 374"/>
                <a:gd name="T1" fmla="*/ 164 h 164"/>
                <a:gd name="T2" fmla="*/ 6 w 374"/>
                <a:gd name="T3" fmla="*/ 121 h 164"/>
                <a:gd name="T4" fmla="*/ 48 w 374"/>
                <a:gd name="T5" fmla="*/ 58 h 164"/>
                <a:gd name="T6" fmla="*/ 305 w 374"/>
                <a:gd name="T7" fmla="*/ 6 h 164"/>
                <a:gd name="T8" fmla="*/ 368 w 374"/>
                <a:gd name="T9" fmla="*/ 48 h 164"/>
                <a:gd name="T10" fmla="*/ 326 w 374"/>
                <a:gd name="T11" fmla="*/ 110 h 164"/>
                <a:gd name="T12" fmla="*/ 69 w 374"/>
                <a:gd name="T13" fmla="*/ 163 h 164"/>
                <a:gd name="T14" fmla="*/ 58 w 374"/>
                <a:gd name="T1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164">
                  <a:moveTo>
                    <a:pt x="58" y="164"/>
                  </a:moveTo>
                  <a:cubicBezTo>
                    <a:pt x="33" y="164"/>
                    <a:pt x="11" y="146"/>
                    <a:pt x="6" y="121"/>
                  </a:cubicBezTo>
                  <a:cubicBezTo>
                    <a:pt x="0" y="92"/>
                    <a:pt x="19" y="64"/>
                    <a:pt x="48" y="58"/>
                  </a:cubicBezTo>
                  <a:cubicBezTo>
                    <a:pt x="305" y="6"/>
                    <a:pt x="305" y="6"/>
                    <a:pt x="305" y="6"/>
                  </a:cubicBezTo>
                  <a:cubicBezTo>
                    <a:pt x="334" y="0"/>
                    <a:pt x="362" y="19"/>
                    <a:pt x="368" y="48"/>
                  </a:cubicBezTo>
                  <a:cubicBezTo>
                    <a:pt x="374" y="76"/>
                    <a:pt x="355" y="105"/>
                    <a:pt x="326" y="110"/>
                  </a:cubicBezTo>
                  <a:cubicBezTo>
                    <a:pt x="69" y="163"/>
                    <a:pt x="69" y="163"/>
                    <a:pt x="69" y="163"/>
                  </a:cubicBezTo>
                  <a:cubicBezTo>
                    <a:pt x="65" y="163"/>
                    <a:pt x="62" y="164"/>
                    <a:pt x="58" y="164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6D6A8341-6267-4455-A420-9D6031CC7F36}"/>
                </a:ext>
              </a:extLst>
            </p:cNvPr>
            <p:cNvSpPr/>
            <p:nvPr/>
          </p:nvSpPr>
          <p:spPr bwMode="auto">
            <a:xfrm>
              <a:off x="5202238" y="1987550"/>
              <a:ext cx="387350" cy="484188"/>
            </a:xfrm>
            <a:custGeom>
              <a:avLst/>
              <a:gdLst>
                <a:gd name="T0" fmla="*/ 60 w 266"/>
                <a:gd name="T1" fmla="*/ 333 h 333"/>
                <a:gd name="T2" fmla="*/ 31 w 266"/>
                <a:gd name="T3" fmla="*/ 324 h 333"/>
                <a:gd name="T4" fmla="*/ 16 w 266"/>
                <a:gd name="T5" fmla="*/ 250 h 333"/>
                <a:gd name="T6" fmla="*/ 161 w 266"/>
                <a:gd name="T7" fmla="*/ 31 h 333"/>
                <a:gd name="T8" fmla="*/ 235 w 266"/>
                <a:gd name="T9" fmla="*/ 16 h 333"/>
                <a:gd name="T10" fmla="*/ 250 w 266"/>
                <a:gd name="T11" fmla="*/ 90 h 333"/>
                <a:gd name="T12" fmla="*/ 105 w 266"/>
                <a:gd name="T13" fmla="*/ 309 h 333"/>
                <a:gd name="T14" fmla="*/ 60 w 266"/>
                <a:gd name="T15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6" h="333">
                  <a:moveTo>
                    <a:pt x="60" y="333"/>
                  </a:moveTo>
                  <a:cubicBezTo>
                    <a:pt x="50" y="333"/>
                    <a:pt x="40" y="330"/>
                    <a:pt x="31" y="324"/>
                  </a:cubicBezTo>
                  <a:cubicBezTo>
                    <a:pt x="6" y="307"/>
                    <a:pt x="0" y="274"/>
                    <a:pt x="16" y="250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78" y="6"/>
                    <a:pt x="211" y="0"/>
                    <a:pt x="235" y="16"/>
                  </a:cubicBezTo>
                  <a:cubicBezTo>
                    <a:pt x="260" y="32"/>
                    <a:pt x="266" y="65"/>
                    <a:pt x="250" y="90"/>
                  </a:cubicBezTo>
                  <a:cubicBezTo>
                    <a:pt x="105" y="309"/>
                    <a:pt x="105" y="309"/>
                    <a:pt x="105" y="309"/>
                  </a:cubicBezTo>
                  <a:cubicBezTo>
                    <a:pt x="94" y="324"/>
                    <a:pt x="77" y="333"/>
                    <a:pt x="60" y="333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B898D3C0-CC1D-473E-B5FE-D7059A22C8B4}"/>
                </a:ext>
              </a:extLst>
            </p:cNvPr>
            <p:cNvSpPr/>
            <p:nvPr/>
          </p:nvSpPr>
          <p:spPr bwMode="auto">
            <a:xfrm>
              <a:off x="4508500" y="1708150"/>
              <a:ext cx="158750" cy="538163"/>
            </a:xfrm>
            <a:custGeom>
              <a:avLst/>
              <a:gdLst>
                <a:gd name="T0" fmla="*/ 56 w 109"/>
                <a:gd name="T1" fmla="*/ 370 h 370"/>
                <a:gd name="T2" fmla="*/ 2 w 109"/>
                <a:gd name="T3" fmla="*/ 317 h 370"/>
                <a:gd name="T4" fmla="*/ 0 w 109"/>
                <a:gd name="T5" fmla="*/ 54 h 370"/>
                <a:gd name="T6" fmla="*/ 53 w 109"/>
                <a:gd name="T7" fmla="*/ 1 h 370"/>
                <a:gd name="T8" fmla="*/ 106 w 109"/>
                <a:gd name="T9" fmla="*/ 53 h 370"/>
                <a:gd name="T10" fmla="*/ 109 w 109"/>
                <a:gd name="T11" fmla="*/ 316 h 370"/>
                <a:gd name="T12" fmla="*/ 56 w 109"/>
                <a:gd name="T13" fmla="*/ 370 h 370"/>
                <a:gd name="T14" fmla="*/ 56 w 109"/>
                <a:gd name="T15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370">
                  <a:moveTo>
                    <a:pt x="56" y="370"/>
                  </a:moveTo>
                  <a:cubicBezTo>
                    <a:pt x="26" y="370"/>
                    <a:pt x="3" y="346"/>
                    <a:pt x="2" y="31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5"/>
                    <a:pt x="23" y="1"/>
                    <a:pt x="53" y="1"/>
                  </a:cubicBezTo>
                  <a:cubicBezTo>
                    <a:pt x="82" y="0"/>
                    <a:pt x="106" y="24"/>
                    <a:pt x="106" y="53"/>
                  </a:cubicBezTo>
                  <a:cubicBezTo>
                    <a:pt x="109" y="316"/>
                    <a:pt x="109" y="316"/>
                    <a:pt x="109" y="316"/>
                  </a:cubicBezTo>
                  <a:cubicBezTo>
                    <a:pt x="109" y="345"/>
                    <a:pt x="85" y="369"/>
                    <a:pt x="56" y="370"/>
                  </a:cubicBezTo>
                  <a:cubicBezTo>
                    <a:pt x="56" y="370"/>
                    <a:pt x="56" y="370"/>
                    <a:pt x="56" y="370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A8D00F30-2894-443B-9D02-A4DBA388CD61}"/>
                </a:ext>
              </a:extLst>
            </p:cNvPr>
            <p:cNvSpPr/>
            <p:nvPr/>
          </p:nvSpPr>
          <p:spPr bwMode="auto">
            <a:xfrm>
              <a:off x="3221038" y="3683000"/>
              <a:ext cx="500063" cy="369888"/>
            </a:xfrm>
            <a:custGeom>
              <a:avLst/>
              <a:gdLst>
                <a:gd name="T0" fmla="*/ 61 w 344"/>
                <a:gd name="T1" fmla="*/ 254 h 254"/>
                <a:gd name="T2" fmla="*/ 16 w 344"/>
                <a:gd name="T3" fmla="*/ 229 h 254"/>
                <a:gd name="T4" fmla="*/ 32 w 344"/>
                <a:gd name="T5" fmla="*/ 156 h 254"/>
                <a:gd name="T6" fmla="*/ 255 w 344"/>
                <a:gd name="T7" fmla="*/ 16 h 254"/>
                <a:gd name="T8" fmla="*/ 328 w 344"/>
                <a:gd name="T9" fmla="*/ 33 h 254"/>
                <a:gd name="T10" fmla="*/ 311 w 344"/>
                <a:gd name="T11" fmla="*/ 106 h 254"/>
                <a:gd name="T12" fmla="*/ 89 w 344"/>
                <a:gd name="T13" fmla="*/ 246 h 254"/>
                <a:gd name="T14" fmla="*/ 61 w 344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4" h="254">
                  <a:moveTo>
                    <a:pt x="61" y="254"/>
                  </a:moveTo>
                  <a:cubicBezTo>
                    <a:pt x="43" y="254"/>
                    <a:pt x="26" y="245"/>
                    <a:pt x="16" y="229"/>
                  </a:cubicBezTo>
                  <a:cubicBezTo>
                    <a:pt x="0" y="205"/>
                    <a:pt x="7" y="172"/>
                    <a:pt x="32" y="156"/>
                  </a:cubicBezTo>
                  <a:cubicBezTo>
                    <a:pt x="255" y="16"/>
                    <a:pt x="255" y="16"/>
                    <a:pt x="255" y="16"/>
                  </a:cubicBezTo>
                  <a:cubicBezTo>
                    <a:pt x="280" y="0"/>
                    <a:pt x="312" y="8"/>
                    <a:pt x="328" y="33"/>
                  </a:cubicBezTo>
                  <a:cubicBezTo>
                    <a:pt x="344" y="58"/>
                    <a:pt x="336" y="90"/>
                    <a:pt x="311" y="106"/>
                  </a:cubicBezTo>
                  <a:cubicBezTo>
                    <a:pt x="89" y="246"/>
                    <a:pt x="89" y="246"/>
                    <a:pt x="89" y="246"/>
                  </a:cubicBezTo>
                  <a:cubicBezTo>
                    <a:pt x="80" y="252"/>
                    <a:pt x="70" y="254"/>
                    <a:pt x="61" y="254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D84CABA3-4547-4FE0-8A2D-5C9D75D793CB}"/>
                </a:ext>
              </a:extLst>
            </p:cNvPr>
            <p:cNvSpPr/>
            <p:nvPr/>
          </p:nvSpPr>
          <p:spPr bwMode="auto">
            <a:xfrm>
              <a:off x="3011488" y="2900363"/>
              <a:ext cx="544513" cy="236538"/>
            </a:xfrm>
            <a:custGeom>
              <a:avLst/>
              <a:gdLst>
                <a:gd name="T0" fmla="*/ 316 w 374"/>
                <a:gd name="T1" fmla="*/ 163 h 163"/>
                <a:gd name="T2" fmla="*/ 305 w 374"/>
                <a:gd name="T3" fmla="*/ 162 h 163"/>
                <a:gd name="T4" fmla="*/ 48 w 374"/>
                <a:gd name="T5" fmla="*/ 110 h 163"/>
                <a:gd name="T6" fmla="*/ 6 w 374"/>
                <a:gd name="T7" fmla="*/ 47 h 163"/>
                <a:gd name="T8" fmla="*/ 69 w 374"/>
                <a:gd name="T9" fmla="*/ 5 h 163"/>
                <a:gd name="T10" fmla="*/ 326 w 374"/>
                <a:gd name="T11" fmla="*/ 58 h 163"/>
                <a:gd name="T12" fmla="*/ 368 w 374"/>
                <a:gd name="T13" fmla="*/ 120 h 163"/>
                <a:gd name="T14" fmla="*/ 316 w 374"/>
                <a:gd name="T1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163">
                  <a:moveTo>
                    <a:pt x="316" y="163"/>
                  </a:moveTo>
                  <a:cubicBezTo>
                    <a:pt x="312" y="163"/>
                    <a:pt x="309" y="163"/>
                    <a:pt x="305" y="162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04"/>
                    <a:pt x="0" y="76"/>
                    <a:pt x="6" y="47"/>
                  </a:cubicBezTo>
                  <a:cubicBezTo>
                    <a:pt x="12" y="18"/>
                    <a:pt x="40" y="0"/>
                    <a:pt x="69" y="5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55" y="64"/>
                    <a:pt x="374" y="92"/>
                    <a:pt x="368" y="120"/>
                  </a:cubicBezTo>
                  <a:cubicBezTo>
                    <a:pt x="363" y="146"/>
                    <a:pt x="341" y="163"/>
                    <a:pt x="316" y="163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58459E22-1850-4559-BC48-8130F05E4B80}"/>
                </a:ext>
              </a:extLst>
            </p:cNvPr>
            <p:cNvSpPr/>
            <p:nvPr/>
          </p:nvSpPr>
          <p:spPr bwMode="auto">
            <a:xfrm>
              <a:off x="3552825" y="1984375"/>
              <a:ext cx="387350" cy="485775"/>
            </a:xfrm>
            <a:custGeom>
              <a:avLst/>
              <a:gdLst>
                <a:gd name="T0" fmla="*/ 206 w 266"/>
                <a:gd name="T1" fmla="*/ 333 h 333"/>
                <a:gd name="T2" fmla="*/ 161 w 266"/>
                <a:gd name="T3" fmla="*/ 309 h 333"/>
                <a:gd name="T4" fmla="*/ 16 w 266"/>
                <a:gd name="T5" fmla="*/ 90 h 333"/>
                <a:gd name="T6" fmla="*/ 31 w 266"/>
                <a:gd name="T7" fmla="*/ 16 h 333"/>
                <a:gd name="T8" fmla="*/ 105 w 266"/>
                <a:gd name="T9" fmla="*/ 31 h 333"/>
                <a:gd name="T10" fmla="*/ 250 w 266"/>
                <a:gd name="T11" fmla="*/ 250 h 333"/>
                <a:gd name="T12" fmla="*/ 235 w 266"/>
                <a:gd name="T13" fmla="*/ 324 h 333"/>
                <a:gd name="T14" fmla="*/ 206 w 266"/>
                <a:gd name="T15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6" h="333">
                  <a:moveTo>
                    <a:pt x="206" y="333"/>
                  </a:moveTo>
                  <a:cubicBezTo>
                    <a:pt x="188" y="333"/>
                    <a:pt x="172" y="325"/>
                    <a:pt x="161" y="309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0" y="66"/>
                    <a:pt x="6" y="33"/>
                    <a:pt x="31" y="16"/>
                  </a:cubicBezTo>
                  <a:cubicBezTo>
                    <a:pt x="55" y="0"/>
                    <a:pt x="88" y="7"/>
                    <a:pt x="105" y="31"/>
                  </a:cubicBezTo>
                  <a:cubicBezTo>
                    <a:pt x="250" y="250"/>
                    <a:pt x="250" y="250"/>
                    <a:pt x="250" y="250"/>
                  </a:cubicBezTo>
                  <a:cubicBezTo>
                    <a:pt x="266" y="275"/>
                    <a:pt x="260" y="308"/>
                    <a:pt x="235" y="324"/>
                  </a:cubicBezTo>
                  <a:cubicBezTo>
                    <a:pt x="226" y="330"/>
                    <a:pt x="216" y="333"/>
                    <a:pt x="206" y="333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951C73C6-22B7-4E09-A045-4EA7D61BB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0463" y="2392363"/>
              <a:ext cx="1755775" cy="2144713"/>
            </a:xfrm>
            <a:custGeom>
              <a:avLst/>
              <a:gdLst>
                <a:gd name="T0" fmla="*/ 603 w 1206"/>
                <a:gd name="T1" fmla="*/ 0 h 1474"/>
                <a:gd name="T2" fmla="*/ 0 w 1206"/>
                <a:gd name="T3" fmla="*/ 603 h 1474"/>
                <a:gd name="T4" fmla="*/ 95 w 1206"/>
                <a:gd name="T5" fmla="*/ 928 h 1474"/>
                <a:gd name="T6" fmla="*/ 308 w 1206"/>
                <a:gd name="T7" fmla="*/ 1129 h 1474"/>
                <a:gd name="T8" fmla="*/ 308 w 1206"/>
                <a:gd name="T9" fmla="*/ 1329 h 1474"/>
                <a:gd name="T10" fmla="*/ 453 w 1206"/>
                <a:gd name="T11" fmla="*/ 1474 h 1474"/>
                <a:gd name="T12" fmla="*/ 769 w 1206"/>
                <a:gd name="T13" fmla="*/ 1474 h 1474"/>
                <a:gd name="T14" fmla="*/ 914 w 1206"/>
                <a:gd name="T15" fmla="*/ 1329 h 1474"/>
                <a:gd name="T16" fmla="*/ 914 w 1206"/>
                <a:gd name="T17" fmla="*/ 1120 h 1474"/>
                <a:gd name="T18" fmla="*/ 1206 w 1206"/>
                <a:gd name="T19" fmla="*/ 603 h 1474"/>
                <a:gd name="T20" fmla="*/ 603 w 1206"/>
                <a:gd name="T21" fmla="*/ 0 h 1474"/>
                <a:gd name="T22" fmla="*/ 827 w 1206"/>
                <a:gd name="T23" fmla="*/ 1032 h 1474"/>
                <a:gd name="T24" fmla="*/ 795 w 1206"/>
                <a:gd name="T25" fmla="*/ 1085 h 1474"/>
                <a:gd name="T26" fmla="*/ 795 w 1206"/>
                <a:gd name="T27" fmla="*/ 1133 h 1474"/>
                <a:gd name="T28" fmla="*/ 427 w 1206"/>
                <a:gd name="T29" fmla="*/ 1133 h 1474"/>
                <a:gd name="T30" fmla="*/ 427 w 1206"/>
                <a:gd name="T31" fmla="*/ 1093 h 1474"/>
                <a:gd name="T32" fmla="*/ 393 w 1206"/>
                <a:gd name="T33" fmla="*/ 1039 h 1474"/>
                <a:gd name="T34" fmla="*/ 119 w 1206"/>
                <a:gd name="T35" fmla="*/ 603 h 1474"/>
                <a:gd name="T36" fmla="*/ 603 w 1206"/>
                <a:gd name="T37" fmla="*/ 119 h 1474"/>
                <a:gd name="T38" fmla="*/ 1087 w 1206"/>
                <a:gd name="T39" fmla="*/ 603 h 1474"/>
                <a:gd name="T40" fmla="*/ 827 w 1206"/>
                <a:gd name="T41" fmla="*/ 1032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6" h="1474">
                  <a:moveTo>
                    <a:pt x="603" y="0"/>
                  </a:moveTo>
                  <a:cubicBezTo>
                    <a:pt x="271" y="0"/>
                    <a:pt x="0" y="271"/>
                    <a:pt x="0" y="603"/>
                  </a:cubicBezTo>
                  <a:cubicBezTo>
                    <a:pt x="0" y="719"/>
                    <a:pt x="33" y="831"/>
                    <a:pt x="95" y="928"/>
                  </a:cubicBezTo>
                  <a:cubicBezTo>
                    <a:pt x="149" y="1012"/>
                    <a:pt x="222" y="1081"/>
                    <a:pt x="308" y="1129"/>
                  </a:cubicBezTo>
                  <a:cubicBezTo>
                    <a:pt x="308" y="1329"/>
                    <a:pt x="308" y="1329"/>
                    <a:pt x="308" y="1329"/>
                  </a:cubicBezTo>
                  <a:cubicBezTo>
                    <a:pt x="308" y="1409"/>
                    <a:pt x="373" y="1474"/>
                    <a:pt x="453" y="1474"/>
                  </a:cubicBezTo>
                  <a:cubicBezTo>
                    <a:pt x="769" y="1474"/>
                    <a:pt x="769" y="1474"/>
                    <a:pt x="769" y="1474"/>
                  </a:cubicBezTo>
                  <a:cubicBezTo>
                    <a:pt x="849" y="1474"/>
                    <a:pt x="914" y="1409"/>
                    <a:pt x="914" y="1329"/>
                  </a:cubicBezTo>
                  <a:cubicBezTo>
                    <a:pt x="914" y="1120"/>
                    <a:pt x="914" y="1120"/>
                    <a:pt x="914" y="1120"/>
                  </a:cubicBezTo>
                  <a:cubicBezTo>
                    <a:pt x="1095" y="1011"/>
                    <a:pt x="1206" y="816"/>
                    <a:pt x="1206" y="603"/>
                  </a:cubicBezTo>
                  <a:cubicBezTo>
                    <a:pt x="1206" y="271"/>
                    <a:pt x="936" y="0"/>
                    <a:pt x="603" y="0"/>
                  </a:cubicBezTo>
                  <a:close/>
                  <a:moveTo>
                    <a:pt x="827" y="1032"/>
                  </a:moveTo>
                  <a:cubicBezTo>
                    <a:pt x="807" y="1042"/>
                    <a:pt x="795" y="1063"/>
                    <a:pt x="795" y="1085"/>
                  </a:cubicBezTo>
                  <a:cubicBezTo>
                    <a:pt x="795" y="1133"/>
                    <a:pt x="795" y="1133"/>
                    <a:pt x="795" y="1133"/>
                  </a:cubicBezTo>
                  <a:cubicBezTo>
                    <a:pt x="427" y="1133"/>
                    <a:pt x="427" y="1133"/>
                    <a:pt x="427" y="1133"/>
                  </a:cubicBezTo>
                  <a:cubicBezTo>
                    <a:pt x="427" y="1093"/>
                    <a:pt x="427" y="1093"/>
                    <a:pt x="427" y="1093"/>
                  </a:cubicBezTo>
                  <a:cubicBezTo>
                    <a:pt x="427" y="1070"/>
                    <a:pt x="414" y="1049"/>
                    <a:pt x="393" y="1039"/>
                  </a:cubicBezTo>
                  <a:cubicBezTo>
                    <a:pt x="227" y="959"/>
                    <a:pt x="119" y="788"/>
                    <a:pt x="119" y="603"/>
                  </a:cubicBezTo>
                  <a:cubicBezTo>
                    <a:pt x="119" y="336"/>
                    <a:pt x="336" y="119"/>
                    <a:pt x="603" y="119"/>
                  </a:cubicBezTo>
                  <a:cubicBezTo>
                    <a:pt x="870" y="119"/>
                    <a:pt x="1087" y="336"/>
                    <a:pt x="1087" y="603"/>
                  </a:cubicBezTo>
                  <a:cubicBezTo>
                    <a:pt x="1087" y="784"/>
                    <a:pt x="987" y="948"/>
                    <a:pt x="827" y="1032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74" name="Oval 14">
              <a:extLst>
                <a:ext uri="{FF2B5EF4-FFF2-40B4-BE49-F238E27FC236}">
                  <a16:creationId xmlns:a16="http://schemas.microsoft.com/office/drawing/2014/main" id="{2EAF91EB-97C2-4D58-9D6B-4D362E19D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2713038"/>
              <a:ext cx="1122363" cy="1120775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75" name="Oval 15">
              <a:extLst>
                <a:ext uri="{FF2B5EF4-FFF2-40B4-BE49-F238E27FC236}">
                  <a16:creationId xmlns:a16="http://schemas.microsoft.com/office/drawing/2014/main" id="{9F0DB864-1D2F-48DE-AC34-69C451F20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2824163"/>
              <a:ext cx="900113" cy="8985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6" name="Oval 16">
              <a:extLst>
                <a:ext uri="{FF2B5EF4-FFF2-40B4-BE49-F238E27FC236}">
                  <a16:creationId xmlns:a16="http://schemas.microsoft.com/office/drawing/2014/main" id="{1D916C02-B3F2-45B2-B0A7-ECDF8946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738" y="2921000"/>
              <a:ext cx="708025" cy="706438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77" name="Oval 17">
              <a:extLst>
                <a:ext uri="{FF2B5EF4-FFF2-40B4-BE49-F238E27FC236}">
                  <a16:creationId xmlns:a16="http://schemas.microsoft.com/office/drawing/2014/main" id="{B5BBE048-C6B6-4CB4-9BC7-39A1A675B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513" y="3024188"/>
              <a:ext cx="498475" cy="498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8" name="Oval 18">
              <a:extLst>
                <a:ext uri="{FF2B5EF4-FFF2-40B4-BE49-F238E27FC236}">
                  <a16:creationId xmlns:a16="http://schemas.microsoft.com/office/drawing/2014/main" id="{0A54BDBE-EB08-44AE-90E4-F987FFCB2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175" y="3116263"/>
              <a:ext cx="311150" cy="314325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79" name="Oval 19">
              <a:extLst>
                <a:ext uri="{FF2B5EF4-FFF2-40B4-BE49-F238E27FC236}">
                  <a16:creationId xmlns:a16="http://schemas.microsoft.com/office/drawing/2014/main" id="{81C4314C-AD34-4A90-BC42-BBD610F98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013" y="3216275"/>
              <a:ext cx="117475" cy="1158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431F08A3-D9B1-4DBF-B21A-2085C0849F89}"/>
                </a:ext>
              </a:extLst>
            </p:cNvPr>
            <p:cNvSpPr/>
            <p:nvPr/>
          </p:nvSpPr>
          <p:spPr bwMode="auto">
            <a:xfrm>
              <a:off x="4603750" y="2617788"/>
              <a:ext cx="661988" cy="663575"/>
            </a:xfrm>
            <a:custGeom>
              <a:avLst/>
              <a:gdLst>
                <a:gd name="T0" fmla="*/ 286 w 417"/>
                <a:gd name="T1" fmla="*/ 149 h 418"/>
                <a:gd name="T2" fmla="*/ 330 w 417"/>
                <a:gd name="T3" fmla="*/ 149 h 418"/>
                <a:gd name="T4" fmla="*/ 417 w 417"/>
                <a:gd name="T5" fmla="*/ 61 h 418"/>
                <a:gd name="T6" fmla="*/ 357 w 417"/>
                <a:gd name="T7" fmla="*/ 61 h 418"/>
                <a:gd name="T8" fmla="*/ 355 w 417"/>
                <a:gd name="T9" fmla="*/ 0 h 418"/>
                <a:gd name="T10" fmla="*/ 267 w 417"/>
                <a:gd name="T11" fmla="*/ 87 h 418"/>
                <a:gd name="T12" fmla="*/ 269 w 417"/>
                <a:gd name="T13" fmla="*/ 134 h 418"/>
                <a:gd name="T14" fmla="*/ 0 w 417"/>
                <a:gd name="T15" fmla="*/ 397 h 418"/>
                <a:gd name="T16" fmla="*/ 0 w 417"/>
                <a:gd name="T17" fmla="*/ 418 h 418"/>
                <a:gd name="T18" fmla="*/ 23 w 417"/>
                <a:gd name="T19" fmla="*/ 418 h 418"/>
                <a:gd name="T20" fmla="*/ 286 w 417"/>
                <a:gd name="T21" fmla="*/ 14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7" h="418">
                  <a:moveTo>
                    <a:pt x="286" y="149"/>
                  </a:moveTo>
                  <a:lnTo>
                    <a:pt x="330" y="149"/>
                  </a:lnTo>
                  <a:lnTo>
                    <a:pt x="417" y="61"/>
                  </a:lnTo>
                  <a:lnTo>
                    <a:pt x="357" y="61"/>
                  </a:lnTo>
                  <a:lnTo>
                    <a:pt x="355" y="0"/>
                  </a:lnTo>
                  <a:lnTo>
                    <a:pt x="267" y="87"/>
                  </a:lnTo>
                  <a:lnTo>
                    <a:pt x="269" y="134"/>
                  </a:lnTo>
                  <a:lnTo>
                    <a:pt x="0" y="397"/>
                  </a:lnTo>
                  <a:lnTo>
                    <a:pt x="0" y="418"/>
                  </a:lnTo>
                  <a:lnTo>
                    <a:pt x="23" y="418"/>
                  </a:lnTo>
                  <a:lnTo>
                    <a:pt x="286" y="149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3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2E5ECAC5-C888-4BF2-8A9A-F501AE2E4940}"/>
                </a:ext>
              </a:extLst>
            </p:cNvPr>
            <p:cNvSpPr/>
            <p:nvPr/>
          </p:nvSpPr>
          <p:spPr bwMode="auto">
            <a:xfrm>
              <a:off x="4603750" y="2617788"/>
              <a:ext cx="661988" cy="663575"/>
            </a:xfrm>
            <a:custGeom>
              <a:avLst/>
              <a:gdLst>
                <a:gd name="T0" fmla="*/ 286 w 417"/>
                <a:gd name="T1" fmla="*/ 149 h 418"/>
                <a:gd name="T2" fmla="*/ 330 w 417"/>
                <a:gd name="T3" fmla="*/ 149 h 418"/>
                <a:gd name="T4" fmla="*/ 417 w 417"/>
                <a:gd name="T5" fmla="*/ 61 h 418"/>
                <a:gd name="T6" fmla="*/ 357 w 417"/>
                <a:gd name="T7" fmla="*/ 61 h 418"/>
                <a:gd name="T8" fmla="*/ 355 w 417"/>
                <a:gd name="T9" fmla="*/ 0 h 418"/>
                <a:gd name="T10" fmla="*/ 267 w 417"/>
                <a:gd name="T11" fmla="*/ 87 h 418"/>
                <a:gd name="T12" fmla="*/ 269 w 417"/>
                <a:gd name="T13" fmla="*/ 134 h 418"/>
                <a:gd name="T14" fmla="*/ 0 w 417"/>
                <a:gd name="T15" fmla="*/ 397 h 418"/>
                <a:gd name="T16" fmla="*/ 0 w 417"/>
                <a:gd name="T17" fmla="*/ 418 h 418"/>
                <a:gd name="T18" fmla="*/ 23 w 417"/>
                <a:gd name="T1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7" h="418">
                  <a:moveTo>
                    <a:pt x="286" y="149"/>
                  </a:moveTo>
                  <a:lnTo>
                    <a:pt x="330" y="149"/>
                  </a:lnTo>
                  <a:lnTo>
                    <a:pt x="417" y="61"/>
                  </a:lnTo>
                  <a:lnTo>
                    <a:pt x="357" y="61"/>
                  </a:lnTo>
                  <a:lnTo>
                    <a:pt x="355" y="0"/>
                  </a:lnTo>
                  <a:lnTo>
                    <a:pt x="267" y="87"/>
                  </a:lnTo>
                  <a:lnTo>
                    <a:pt x="269" y="134"/>
                  </a:lnTo>
                  <a:lnTo>
                    <a:pt x="0" y="397"/>
                  </a:lnTo>
                  <a:lnTo>
                    <a:pt x="0" y="418"/>
                  </a:lnTo>
                  <a:lnTo>
                    <a:pt x="23" y="4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823E5915-030C-48A5-87FE-674AE91FFC2B}"/>
              </a:ext>
            </a:extLst>
          </p:cNvPr>
          <p:cNvSpPr txBox="1"/>
          <p:nvPr/>
        </p:nvSpPr>
        <p:spPr>
          <a:xfrm>
            <a:off x="8648351" y="46818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12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219774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40525" y="1533792"/>
            <a:ext cx="4712386" cy="3609708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595948" y="1609577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791024" y="1794199"/>
            <a:ext cx="1307513" cy="1307513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5" name="文本框 5"/>
          <p:cNvSpPr txBox="1">
            <a:spLocks noChangeArrowheads="1"/>
          </p:cNvSpPr>
          <p:nvPr/>
        </p:nvSpPr>
        <p:spPr bwMode="auto">
          <a:xfrm>
            <a:off x="1956715" y="2032457"/>
            <a:ext cx="944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3835928" y="2110196"/>
            <a:ext cx="1569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3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941370" y="2551642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85443" y="1766376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E1F7FF"/>
                </a:solidFill>
                <a:latin typeface="华文细黑" panose="02010600040101010101" pitchFamily="2" charset="-122"/>
              </a:rPr>
              <a:t>PART FIVE</a:t>
            </a:r>
            <a:endParaRPr lang="zh-CN" altLang="en-US" sz="1200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769059" y="1457318"/>
            <a:ext cx="390517" cy="390517"/>
          </a:xfrm>
          <a:prstGeom prst="ellipse">
            <a:avLst/>
          </a:prstGeom>
          <a:solidFill>
            <a:srgbClr val="C1F3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972789" y="1745676"/>
            <a:ext cx="286781" cy="286781"/>
          </a:xfrm>
          <a:prstGeom prst="ellipse">
            <a:avLst/>
          </a:prstGeom>
          <a:solidFill>
            <a:srgbClr val="C1F3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377892" y="3323182"/>
            <a:ext cx="160345" cy="160345"/>
          </a:xfrm>
          <a:prstGeom prst="ellipse">
            <a:avLst/>
          </a:prstGeom>
          <a:solidFill>
            <a:srgbClr val="C1F3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91024" y="2984109"/>
            <a:ext cx="220530" cy="220530"/>
          </a:xfrm>
          <a:prstGeom prst="ellipse">
            <a:avLst/>
          </a:prstGeom>
          <a:solidFill>
            <a:srgbClr val="C1F3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120502" y="2655156"/>
            <a:ext cx="228296" cy="228296"/>
          </a:xfrm>
          <a:prstGeom prst="ellipse">
            <a:avLst/>
          </a:prstGeom>
          <a:solidFill>
            <a:srgbClr val="C1F3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943995" y="3275405"/>
            <a:ext cx="154542" cy="154542"/>
          </a:xfrm>
          <a:prstGeom prst="ellipse">
            <a:avLst/>
          </a:prstGeom>
          <a:solidFill>
            <a:srgbClr val="C1F3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356511" y="2655156"/>
            <a:ext cx="99708" cy="99708"/>
          </a:xfrm>
          <a:prstGeom prst="ellipse">
            <a:avLst/>
          </a:prstGeom>
          <a:solidFill>
            <a:srgbClr val="C1F3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F2CC83-2A30-4196-AA10-35A6FA903FD0}"/>
              </a:ext>
            </a:extLst>
          </p:cNvPr>
          <p:cNvSpPr txBox="1"/>
          <p:nvPr/>
        </p:nvSpPr>
        <p:spPr>
          <a:xfrm>
            <a:off x="8648351" y="46818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260484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/>
              <a:t>总结</a:t>
            </a:r>
            <a:endParaRPr lang="en-US" altLang="zh-CN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168368" y="1340275"/>
            <a:ext cx="2438801" cy="3232252"/>
            <a:chOff x="4177112" y="1402950"/>
            <a:chExt cx="3406890" cy="4515304"/>
          </a:xfrm>
        </p:grpSpPr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4177112" y="1402950"/>
              <a:ext cx="3406890" cy="4515304"/>
            </a:xfrm>
            <a:custGeom>
              <a:avLst/>
              <a:gdLst>
                <a:gd name="T0" fmla="*/ 1132 w 2427"/>
                <a:gd name="T1" fmla="*/ 3164 h 3218"/>
                <a:gd name="T2" fmla="*/ 1103 w 2427"/>
                <a:gd name="T3" fmla="*/ 3002 h 3218"/>
                <a:gd name="T4" fmla="*/ 888 w 2427"/>
                <a:gd name="T5" fmla="*/ 2524 h 3218"/>
                <a:gd name="T6" fmla="*/ 681 w 2427"/>
                <a:gd name="T7" fmla="*/ 2512 h 3218"/>
                <a:gd name="T8" fmla="*/ 563 w 2427"/>
                <a:gd name="T9" fmla="*/ 2520 h 3218"/>
                <a:gd name="T10" fmla="*/ 270 w 2427"/>
                <a:gd name="T11" fmla="*/ 2454 h 3218"/>
                <a:gd name="T12" fmla="*/ 241 w 2427"/>
                <a:gd name="T13" fmla="*/ 2186 h 3218"/>
                <a:gd name="T14" fmla="*/ 195 w 2427"/>
                <a:gd name="T15" fmla="*/ 1972 h 3218"/>
                <a:gd name="T16" fmla="*/ 209 w 2427"/>
                <a:gd name="T17" fmla="*/ 1949 h 3218"/>
                <a:gd name="T18" fmla="*/ 156 w 2427"/>
                <a:gd name="T19" fmla="*/ 1889 h 3218"/>
                <a:gd name="T20" fmla="*/ 174 w 2427"/>
                <a:gd name="T21" fmla="*/ 1772 h 3218"/>
                <a:gd name="T22" fmla="*/ 111 w 2427"/>
                <a:gd name="T23" fmla="*/ 1781 h 3218"/>
                <a:gd name="T24" fmla="*/ 38 w 2427"/>
                <a:gd name="T25" fmla="*/ 1595 h 3218"/>
                <a:gd name="T26" fmla="*/ 154 w 2427"/>
                <a:gd name="T27" fmla="*/ 1399 h 3218"/>
                <a:gd name="T28" fmla="*/ 338 w 2427"/>
                <a:gd name="T29" fmla="*/ 504 h 3218"/>
                <a:gd name="T30" fmla="*/ 1090 w 2427"/>
                <a:gd name="T31" fmla="*/ 5 h 3218"/>
                <a:gd name="T32" fmla="*/ 2084 w 2427"/>
                <a:gd name="T33" fmla="*/ 244 h 3218"/>
                <a:gd name="T34" fmla="*/ 2258 w 2427"/>
                <a:gd name="T35" fmla="*/ 1562 h 3218"/>
                <a:gd name="T36" fmla="*/ 2026 w 2427"/>
                <a:gd name="T37" fmla="*/ 2008 h 3218"/>
                <a:gd name="T38" fmla="*/ 2036 w 2427"/>
                <a:gd name="T39" fmla="*/ 2679 h 3218"/>
                <a:gd name="T40" fmla="*/ 2055 w 2427"/>
                <a:gd name="T41" fmla="*/ 2773 h 3218"/>
                <a:gd name="T42" fmla="*/ 2070 w 2427"/>
                <a:gd name="T43" fmla="*/ 2839 h 3218"/>
                <a:gd name="T44" fmla="*/ 1460 w 2427"/>
                <a:gd name="T45" fmla="*/ 3147 h 3218"/>
                <a:gd name="T46" fmla="*/ 1288 w 2427"/>
                <a:gd name="T47" fmla="*/ 3193 h 3218"/>
                <a:gd name="T48" fmla="*/ 1219 w 2427"/>
                <a:gd name="T49" fmla="*/ 3213 h 3218"/>
                <a:gd name="T50" fmla="*/ 779 w 2427"/>
                <a:gd name="T51" fmla="*/ 2421 h 3218"/>
                <a:gd name="T52" fmla="*/ 1136 w 2427"/>
                <a:gd name="T53" fmla="*/ 2739 h 3218"/>
                <a:gd name="T54" fmla="*/ 1206 w 2427"/>
                <a:gd name="T55" fmla="*/ 3103 h 3218"/>
                <a:gd name="T56" fmla="*/ 1264 w 2427"/>
                <a:gd name="T57" fmla="*/ 3112 h 3218"/>
                <a:gd name="T58" fmla="*/ 1438 w 2427"/>
                <a:gd name="T59" fmla="*/ 3066 h 3218"/>
                <a:gd name="T60" fmla="*/ 1989 w 2427"/>
                <a:gd name="T61" fmla="*/ 2864 h 3218"/>
                <a:gd name="T62" fmla="*/ 1972 w 2427"/>
                <a:gd name="T63" fmla="*/ 2790 h 3218"/>
                <a:gd name="T64" fmla="*/ 1953 w 2427"/>
                <a:gd name="T65" fmla="*/ 2697 h 3218"/>
                <a:gd name="T66" fmla="*/ 1947 w 2427"/>
                <a:gd name="T67" fmla="*/ 1976 h 3218"/>
                <a:gd name="T68" fmla="*/ 2182 w 2427"/>
                <a:gd name="T69" fmla="*/ 1526 h 3218"/>
                <a:gd name="T70" fmla="*/ 2033 w 2427"/>
                <a:gd name="T71" fmla="*/ 311 h 3218"/>
                <a:gd name="T72" fmla="*/ 1097 w 2427"/>
                <a:gd name="T73" fmla="*/ 89 h 3218"/>
                <a:gd name="T74" fmla="*/ 341 w 2427"/>
                <a:gd name="T75" fmla="*/ 1039 h 3218"/>
                <a:gd name="T76" fmla="*/ 182 w 2427"/>
                <a:gd name="T77" fmla="*/ 1517 h 3218"/>
                <a:gd name="T78" fmla="*/ 107 w 2427"/>
                <a:gd name="T79" fmla="*/ 1696 h 3218"/>
                <a:gd name="T80" fmla="*/ 138 w 2427"/>
                <a:gd name="T81" fmla="*/ 1692 h 3218"/>
                <a:gd name="T82" fmla="*/ 257 w 2427"/>
                <a:gd name="T83" fmla="*/ 1757 h 3218"/>
                <a:gd name="T84" fmla="*/ 238 w 2427"/>
                <a:gd name="T85" fmla="*/ 1868 h 3218"/>
                <a:gd name="T86" fmla="*/ 289 w 2427"/>
                <a:gd name="T87" fmla="*/ 1915 h 3218"/>
                <a:gd name="T88" fmla="*/ 269 w 2427"/>
                <a:gd name="T89" fmla="*/ 2012 h 3218"/>
                <a:gd name="T90" fmla="*/ 325 w 2427"/>
                <a:gd name="T91" fmla="*/ 2177 h 3218"/>
                <a:gd name="T92" fmla="*/ 337 w 2427"/>
                <a:gd name="T93" fmla="*/ 2404 h 3218"/>
                <a:gd name="T94" fmla="*/ 556 w 2427"/>
                <a:gd name="T95" fmla="*/ 2436 h 3218"/>
                <a:gd name="T96" fmla="*/ 674 w 2427"/>
                <a:gd name="T97" fmla="*/ 2428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27" h="3218">
                  <a:moveTo>
                    <a:pt x="1190" y="3218"/>
                  </a:moveTo>
                  <a:cubicBezTo>
                    <a:pt x="1169" y="3218"/>
                    <a:pt x="1142" y="3208"/>
                    <a:pt x="1132" y="3164"/>
                  </a:cubicBezTo>
                  <a:cubicBezTo>
                    <a:pt x="1129" y="3150"/>
                    <a:pt x="1126" y="3136"/>
                    <a:pt x="1123" y="3119"/>
                  </a:cubicBezTo>
                  <a:cubicBezTo>
                    <a:pt x="1115" y="3080"/>
                    <a:pt x="1109" y="3040"/>
                    <a:pt x="1103" y="3002"/>
                  </a:cubicBezTo>
                  <a:cubicBezTo>
                    <a:pt x="1091" y="2922"/>
                    <a:pt x="1078" y="2840"/>
                    <a:pt x="1055" y="2762"/>
                  </a:cubicBezTo>
                  <a:cubicBezTo>
                    <a:pt x="1018" y="2633"/>
                    <a:pt x="963" y="2555"/>
                    <a:pt x="888" y="2524"/>
                  </a:cubicBezTo>
                  <a:cubicBezTo>
                    <a:pt x="857" y="2511"/>
                    <a:pt x="822" y="2506"/>
                    <a:pt x="779" y="2506"/>
                  </a:cubicBezTo>
                  <a:cubicBezTo>
                    <a:pt x="747" y="2506"/>
                    <a:pt x="714" y="2509"/>
                    <a:pt x="681" y="2512"/>
                  </a:cubicBezTo>
                  <a:cubicBezTo>
                    <a:pt x="657" y="2514"/>
                    <a:pt x="631" y="2516"/>
                    <a:pt x="606" y="2517"/>
                  </a:cubicBezTo>
                  <a:cubicBezTo>
                    <a:pt x="593" y="2518"/>
                    <a:pt x="579" y="2519"/>
                    <a:pt x="563" y="2520"/>
                  </a:cubicBezTo>
                  <a:cubicBezTo>
                    <a:pt x="534" y="2523"/>
                    <a:pt x="500" y="2525"/>
                    <a:pt x="467" y="2525"/>
                  </a:cubicBezTo>
                  <a:cubicBezTo>
                    <a:pt x="405" y="2525"/>
                    <a:pt x="317" y="2518"/>
                    <a:pt x="270" y="2454"/>
                  </a:cubicBezTo>
                  <a:cubicBezTo>
                    <a:pt x="228" y="2398"/>
                    <a:pt x="234" y="2327"/>
                    <a:pt x="239" y="2264"/>
                  </a:cubicBezTo>
                  <a:cubicBezTo>
                    <a:pt x="241" y="2236"/>
                    <a:pt x="243" y="2209"/>
                    <a:pt x="241" y="2186"/>
                  </a:cubicBezTo>
                  <a:cubicBezTo>
                    <a:pt x="239" y="2165"/>
                    <a:pt x="227" y="2148"/>
                    <a:pt x="213" y="2128"/>
                  </a:cubicBezTo>
                  <a:cubicBezTo>
                    <a:pt x="190" y="2095"/>
                    <a:pt x="155" y="2045"/>
                    <a:pt x="195" y="1972"/>
                  </a:cubicBezTo>
                  <a:cubicBezTo>
                    <a:pt x="198" y="1967"/>
                    <a:pt x="200" y="1963"/>
                    <a:pt x="203" y="1959"/>
                  </a:cubicBezTo>
                  <a:cubicBezTo>
                    <a:pt x="205" y="1956"/>
                    <a:pt x="207" y="1952"/>
                    <a:pt x="209" y="1949"/>
                  </a:cubicBezTo>
                  <a:cubicBezTo>
                    <a:pt x="208" y="1948"/>
                    <a:pt x="206" y="1947"/>
                    <a:pt x="205" y="1946"/>
                  </a:cubicBezTo>
                  <a:cubicBezTo>
                    <a:pt x="190" y="1938"/>
                    <a:pt x="164" y="1924"/>
                    <a:pt x="156" y="1889"/>
                  </a:cubicBezTo>
                  <a:cubicBezTo>
                    <a:pt x="149" y="1858"/>
                    <a:pt x="159" y="1830"/>
                    <a:pt x="166" y="1808"/>
                  </a:cubicBezTo>
                  <a:cubicBezTo>
                    <a:pt x="171" y="1794"/>
                    <a:pt x="175" y="1781"/>
                    <a:pt x="174" y="1772"/>
                  </a:cubicBezTo>
                  <a:cubicBezTo>
                    <a:pt x="168" y="1772"/>
                    <a:pt x="161" y="1774"/>
                    <a:pt x="153" y="1775"/>
                  </a:cubicBezTo>
                  <a:cubicBezTo>
                    <a:pt x="140" y="1778"/>
                    <a:pt x="126" y="1781"/>
                    <a:pt x="111" y="1781"/>
                  </a:cubicBezTo>
                  <a:cubicBezTo>
                    <a:pt x="90" y="1781"/>
                    <a:pt x="73" y="1775"/>
                    <a:pt x="59" y="1765"/>
                  </a:cubicBezTo>
                  <a:cubicBezTo>
                    <a:pt x="8" y="1729"/>
                    <a:pt x="0" y="1665"/>
                    <a:pt x="38" y="1595"/>
                  </a:cubicBezTo>
                  <a:cubicBezTo>
                    <a:pt x="60" y="1553"/>
                    <a:pt x="85" y="1512"/>
                    <a:pt x="110" y="1472"/>
                  </a:cubicBezTo>
                  <a:cubicBezTo>
                    <a:pt x="125" y="1448"/>
                    <a:pt x="140" y="1424"/>
                    <a:pt x="154" y="1399"/>
                  </a:cubicBezTo>
                  <a:cubicBezTo>
                    <a:pt x="212" y="1300"/>
                    <a:pt x="269" y="1181"/>
                    <a:pt x="257" y="1047"/>
                  </a:cubicBezTo>
                  <a:cubicBezTo>
                    <a:pt x="240" y="854"/>
                    <a:pt x="265" y="686"/>
                    <a:pt x="338" y="504"/>
                  </a:cubicBezTo>
                  <a:cubicBezTo>
                    <a:pt x="400" y="351"/>
                    <a:pt x="502" y="229"/>
                    <a:pt x="641" y="142"/>
                  </a:cubicBezTo>
                  <a:cubicBezTo>
                    <a:pt x="767" y="64"/>
                    <a:pt x="919" y="17"/>
                    <a:pt x="1090" y="5"/>
                  </a:cubicBezTo>
                  <a:cubicBezTo>
                    <a:pt x="1136" y="1"/>
                    <a:pt x="1183" y="0"/>
                    <a:pt x="1230" y="0"/>
                  </a:cubicBezTo>
                  <a:cubicBezTo>
                    <a:pt x="1429" y="0"/>
                    <a:pt x="1804" y="31"/>
                    <a:pt x="2084" y="244"/>
                  </a:cubicBezTo>
                  <a:cubicBezTo>
                    <a:pt x="2257" y="376"/>
                    <a:pt x="2363" y="554"/>
                    <a:pt x="2390" y="760"/>
                  </a:cubicBezTo>
                  <a:cubicBezTo>
                    <a:pt x="2427" y="1042"/>
                    <a:pt x="2385" y="1297"/>
                    <a:pt x="2258" y="1562"/>
                  </a:cubicBezTo>
                  <a:cubicBezTo>
                    <a:pt x="2227" y="1627"/>
                    <a:pt x="2191" y="1691"/>
                    <a:pt x="2156" y="1752"/>
                  </a:cubicBezTo>
                  <a:cubicBezTo>
                    <a:pt x="2109" y="1835"/>
                    <a:pt x="2061" y="1920"/>
                    <a:pt x="2026" y="2008"/>
                  </a:cubicBezTo>
                  <a:cubicBezTo>
                    <a:pt x="1979" y="2124"/>
                    <a:pt x="1966" y="2261"/>
                    <a:pt x="1988" y="2425"/>
                  </a:cubicBezTo>
                  <a:cubicBezTo>
                    <a:pt x="1999" y="2510"/>
                    <a:pt x="2018" y="2596"/>
                    <a:pt x="2036" y="2679"/>
                  </a:cubicBezTo>
                  <a:cubicBezTo>
                    <a:pt x="2040" y="2701"/>
                    <a:pt x="2040" y="2701"/>
                    <a:pt x="2040" y="2701"/>
                  </a:cubicBezTo>
                  <a:cubicBezTo>
                    <a:pt x="2046" y="2725"/>
                    <a:pt x="2050" y="2749"/>
                    <a:pt x="2055" y="2773"/>
                  </a:cubicBezTo>
                  <a:cubicBezTo>
                    <a:pt x="2058" y="2788"/>
                    <a:pt x="2061" y="2803"/>
                    <a:pt x="2064" y="2818"/>
                  </a:cubicBezTo>
                  <a:cubicBezTo>
                    <a:pt x="2065" y="2824"/>
                    <a:pt x="2068" y="2831"/>
                    <a:pt x="2070" y="2839"/>
                  </a:cubicBezTo>
                  <a:cubicBezTo>
                    <a:pt x="2082" y="2878"/>
                    <a:pt x="2103" y="2949"/>
                    <a:pt x="2041" y="2985"/>
                  </a:cubicBezTo>
                  <a:cubicBezTo>
                    <a:pt x="2024" y="2995"/>
                    <a:pt x="1936" y="3021"/>
                    <a:pt x="1460" y="3147"/>
                  </a:cubicBezTo>
                  <a:cubicBezTo>
                    <a:pt x="1383" y="3167"/>
                    <a:pt x="1323" y="3183"/>
                    <a:pt x="1308" y="3188"/>
                  </a:cubicBezTo>
                  <a:cubicBezTo>
                    <a:pt x="1288" y="3193"/>
                    <a:pt x="1288" y="3193"/>
                    <a:pt x="1288" y="3193"/>
                  </a:cubicBezTo>
                  <a:cubicBezTo>
                    <a:pt x="1266" y="3200"/>
                    <a:pt x="1244" y="3206"/>
                    <a:pt x="1222" y="3212"/>
                  </a:cubicBezTo>
                  <a:cubicBezTo>
                    <a:pt x="1219" y="3213"/>
                    <a:pt x="1219" y="3213"/>
                    <a:pt x="1219" y="3213"/>
                  </a:cubicBezTo>
                  <a:cubicBezTo>
                    <a:pt x="1210" y="3215"/>
                    <a:pt x="1200" y="3218"/>
                    <a:pt x="1190" y="3218"/>
                  </a:cubicBezTo>
                  <a:close/>
                  <a:moveTo>
                    <a:pt x="779" y="2421"/>
                  </a:moveTo>
                  <a:cubicBezTo>
                    <a:pt x="834" y="2421"/>
                    <a:pt x="878" y="2429"/>
                    <a:pt x="920" y="2446"/>
                  </a:cubicBezTo>
                  <a:cubicBezTo>
                    <a:pt x="1020" y="2487"/>
                    <a:pt x="1091" y="2583"/>
                    <a:pt x="1136" y="2739"/>
                  </a:cubicBezTo>
                  <a:cubicBezTo>
                    <a:pt x="1160" y="2821"/>
                    <a:pt x="1174" y="2907"/>
                    <a:pt x="1187" y="2989"/>
                  </a:cubicBezTo>
                  <a:cubicBezTo>
                    <a:pt x="1192" y="3026"/>
                    <a:pt x="1199" y="3065"/>
                    <a:pt x="1206" y="3103"/>
                  </a:cubicBezTo>
                  <a:cubicBezTo>
                    <a:pt x="1207" y="3112"/>
                    <a:pt x="1209" y="3120"/>
                    <a:pt x="1210" y="3128"/>
                  </a:cubicBezTo>
                  <a:cubicBezTo>
                    <a:pt x="1228" y="3123"/>
                    <a:pt x="1246" y="3117"/>
                    <a:pt x="1264" y="3112"/>
                  </a:cubicBezTo>
                  <a:cubicBezTo>
                    <a:pt x="1284" y="3107"/>
                    <a:pt x="1284" y="3107"/>
                    <a:pt x="1284" y="3107"/>
                  </a:cubicBezTo>
                  <a:cubicBezTo>
                    <a:pt x="1300" y="3102"/>
                    <a:pt x="1358" y="3087"/>
                    <a:pt x="1438" y="3066"/>
                  </a:cubicBezTo>
                  <a:cubicBezTo>
                    <a:pt x="1607" y="3021"/>
                    <a:pt x="1955" y="2929"/>
                    <a:pt x="1999" y="2912"/>
                  </a:cubicBezTo>
                  <a:cubicBezTo>
                    <a:pt x="2001" y="2903"/>
                    <a:pt x="1993" y="2876"/>
                    <a:pt x="1989" y="2864"/>
                  </a:cubicBezTo>
                  <a:cubicBezTo>
                    <a:pt x="1986" y="2854"/>
                    <a:pt x="1983" y="2845"/>
                    <a:pt x="1982" y="2835"/>
                  </a:cubicBezTo>
                  <a:cubicBezTo>
                    <a:pt x="1978" y="2820"/>
                    <a:pt x="1975" y="2805"/>
                    <a:pt x="1972" y="2790"/>
                  </a:cubicBezTo>
                  <a:cubicBezTo>
                    <a:pt x="1968" y="2766"/>
                    <a:pt x="1963" y="2742"/>
                    <a:pt x="1958" y="2718"/>
                  </a:cubicBezTo>
                  <a:cubicBezTo>
                    <a:pt x="1953" y="2697"/>
                    <a:pt x="1953" y="2697"/>
                    <a:pt x="1953" y="2697"/>
                  </a:cubicBezTo>
                  <a:cubicBezTo>
                    <a:pt x="1935" y="2612"/>
                    <a:pt x="1916" y="2524"/>
                    <a:pt x="1904" y="2436"/>
                  </a:cubicBezTo>
                  <a:cubicBezTo>
                    <a:pt x="1881" y="2257"/>
                    <a:pt x="1895" y="2106"/>
                    <a:pt x="1947" y="1976"/>
                  </a:cubicBezTo>
                  <a:cubicBezTo>
                    <a:pt x="1985" y="1884"/>
                    <a:pt x="2035" y="1796"/>
                    <a:pt x="2083" y="1711"/>
                  </a:cubicBezTo>
                  <a:cubicBezTo>
                    <a:pt x="2117" y="1650"/>
                    <a:pt x="2152" y="1588"/>
                    <a:pt x="2182" y="1526"/>
                  </a:cubicBezTo>
                  <a:cubicBezTo>
                    <a:pt x="2302" y="1276"/>
                    <a:pt x="2341" y="1036"/>
                    <a:pt x="2306" y="771"/>
                  </a:cubicBezTo>
                  <a:cubicBezTo>
                    <a:pt x="2282" y="588"/>
                    <a:pt x="2188" y="429"/>
                    <a:pt x="2033" y="311"/>
                  </a:cubicBezTo>
                  <a:cubicBezTo>
                    <a:pt x="1772" y="114"/>
                    <a:pt x="1418" y="84"/>
                    <a:pt x="1230" y="84"/>
                  </a:cubicBezTo>
                  <a:cubicBezTo>
                    <a:pt x="1185" y="84"/>
                    <a:pt x="1140" y="86"/>
                    <a:pt x="1097" y="89"/>
                  </a:cubicBezTo>
                  <a:cubicBezTo>
                    <a:pt x="904" y="103"/>
                    <a:pt x="559" y="180"/>
                    <a:pt x="417" y="535"/>
                  </a:cubicBezTo>
                  <a:cubicBezTo>
                    <a:pt x="349" y="705"/>
                    <a:pt x="325" y="860"/>
                    <a:pt x="341" y="1039"/>
                  </a:cubicBezTo>
                  <a:cubicBezTo>
                    <a:pt x="355" y="1198"/>
                    <a:pt x="291" y="1332"/>
                    <a:pt x="227" y="1442"/>
                  </a:cubicBezTo>
                  <a:cubicBezTo>
                    <a:pt x="212" y="1467"/>
                    <a:pt x="197" y="1492"/>
                    <a:pt x="182" y="1517"/>
                  </a:cubicBezTo>
                  <a:cubicBezTo>
                    <a:pt x="158" y="1555"/>
                    <a:pt x="133" y="1595"/>
                    <a:pt x="112" y="1635"/>
                  </a:cubicBezTo>
                  <a:cubicBezTo>
                    <a:pt x="96" y="1665"/>
                    <a:pt x="94" y="1686"/>
                    <a:pt x="107" y="1696"/>
                  </a:cubicBezTo>
                  <a:cubicBezTo>
                    <a:pt x="108" y="1696"/>
                    <a:pt x="109" y="1696"/>
                    <a:pt x="111" y="1696"/>
                  </a:cubicBezTo>
                  <a:cubicBezTo>
                    <a:pt x="118" y="1696"/>
                    <a:pt x="128" y="1694"/>
                    <a:pt x="138" y="1692"/>
                  </a:cubicBezTo>
                  <a:cubicBezTo>
                    <a:pt x="151" y="1690"/>
                    <a:pt x="164" y="1687"/>
                    <a:pt x="178" y="1687"/>
                  </a:cubicBezTo>
                  <a:cubicBezTo>
                    <a:pt x="221" y="1687"/>
                    <a:pt x="250" y="1713"/>
                    <a:pt x="257" y="1757"/>
                  </a:cubicBezTo>
                  <a:cubicBezTo>
                    <a:pt x="262" y="1786"/>
                    <a:pt x="253" y="1813"/>
                    <a:pt x="246" y="1834"/>
                  </a:cubicBezTo>
                  <a:cubicBezTo>
                    <a:pt x="242" y="1847"/>
                    <a:pt x="238" y="1860"/>
                    <a:pt x="238" y="1868"/>
                  </a:cubicBezTo>
                  <a:cubicBezTo>
                    <a:pt x="240" y="1869"/>
                    <a:pt x="243" y="1871"/>
                    <a:pt x="245" y="1872"/>
                  </a:cubicBezTo>
                  <a:cubicBezTo>
                    <a:pt x="258" y="1879"/>
                    <a:pt x="278" y="1890"/>
                    <a:pt x="289" y="1915"/>
                  </a:cubicBezTo>
                  <a:cubicBezTo>
                    <a:pt x="306" y="1953"/>
                    <a:pt x="285" y="1986"/>
                    <a:pt x="274" y="2003"/>
                  </a:cubicBezTo>
                  <a:cubicBezTo>
                    <a:pt x="272" y="2007"/>
                    <a:pt x="271" y="2010"/>
                    <a:pt x="269" y="2012"/>
                  </a:cubicBezTo>
                  <a:cubicBezTo>
                    <a:pt x="255" y="2039"/>
                    <a:pt x="259" y="2047"/>
                    <a:pt x="282" y="2080"/>
                  </a:cubicBezTo>
                  <a:cubicBezTo>
                    <a:pt x="299" y="2104"/>
                    <a:pt x="320" y="2134"/>
                    <a:pt x="325" y="2177"/>
                  </a:cubicBezTo>
                  <a:cubicBezTo>
                    <a:pt x="328" y="2208"/>
                    <a:pt x="325" y="2240"/>
                    <a:pt x="323" y="2271"/>
                  </a:cubicBezTo>
                  <a:cubicBezTo>
                    <a:pt x="319" y="2324"/>
                    <a:pt x="314" y="2373"/>
                    <a:pt x="337" y="2404"/>
                  </a:cubicBezTo>
                  <a:cubicBezTo>
                    <a:pt x="356" y="2428"/>
                    <a:pt x="399" y="2441"/>
                    <a:pt x="467" y="2441"/>
                  </a:cubicBezTo>
                  <a:cubicBezTo>
                    <a:pt x="497" y="2441"/>
                    <a:pt x="529" y="2438"/>
                    <a:pt x="556" y="2436"/>
                  </a:cubicBezTo>
                  <a:cubicBezTo>
                    <a:pt x="573" y="2435"/>
                    <a:pt x="588" y="2434"/>
                    <a:pt x="602" y="2433"/>
                  </a:cubicBezTo>
                  <a:cubicBezTo>
                    <a:pt x="625" y="2432"/>
                    <a:pt x="649" y="2430"/>
                    <a:pt x="674" y="2428"/>
                  </a:cubicBezTo>
                  <a:cubicBezTo>
                    <a:pt x="708" y="2425"/>
                    <a:pt x="743" y="2421"/>
                    <a:pt x="779" y="2421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 w="76200"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/>
                </a:solidFill>
                <a:latin typeface="华文细黑" panose="02010600040101010101" pitchFamily="2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218905" y="1763218"/>
              <a:ext cx="1667103" cy="2557414"/>
              <a:chOff x="8575675" y="857250"/>
              <a:chExt cx="1631950" cy="2503488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8" name="Freeform 6"/>
              <p:cNvSpPr/>
              <p:nvPr/>
            </p:nvSpPr>
            <p:spPr bwMode="auto">
              <a:xfrm>
                <a:off x="9074150" y="2714625"/>
                <a:ext cx="628650" cy="121523"/>
              </a:xfrm>
              <a:custGeom>
                <a:avLst/>
                <a:gdLst>
                  <a:gd name="T0" fmla="*/ 320 w 349"/>
                  <a:gd name="T1" fmla="*/ 0 h 71"/>
                  <a:gd name="T2" fmla="*/ 29 w 349"/>
                  <a:gd name="T3" fmla="*/ 0 h 71"/>
                  <a:gd name="T4" fmla="*/ 0 w 349"/>
                  <a:gd name="T5" fmla="*/ 28 h 71"/>
                  <a:gd name="T6" fmla="*/ 0 w 349"/>
                  <a:gd name="T7" fmla="*/ 42 h 71"/>
                  <a:gd name="T8" fmla="*/ 29 w 349"/>
                  <a:gd name="T9" fmla="*/ 71 h 71"/>
                  <a:gd name="T10" fmla="*/ 320 w 349"/>
                  <a:gd name="T11" fmla="*/ 71 h 71"/>
                  <a:gd name="T12" fmla="*/ 349 w 349"/>
                  <a:gd name="T13" fmla="*/ 42 h 71"/>
                  <a:gd name="T14" fmla="*/ 349 w 349"/>
                  <a:gd name="T15" fmla="*/ 28 h 71"/>
                  <a:gd name="T16" fmla="*/ 320 w 349"/>
                  <a:gd name="T1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9" h="71">
                    <a:moveTo>
                      <a:pt x="320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8"/>
                      <a:pt x="13" y="71"/>
                      <a:pt x="29" y="71"/>
                    </a:cubicBezTo>
                    <a:cubicBezTo>
                      <a:pt x="320" y="71"/>
                      <a:pt x="320" y="71"/>
                      <a:pt x="320" y="71"/>
                    </a:cubicBezTo>
                    <a:cubicBezTo>
                      <a:pt x="336" y="71"/>
                      <a:pt x="349" y="58"/>
                      <a:pt x="349" y="42"/>
                    </a:cubicBezTo>
                    <a:cubicBezTo>
                      <a:pt x="349" y="28"/>
                      <a:pt x="349" y="28"/>
                      <a:pt x="349" y="28"/>
                    </a:cubicBezTo>
                    <a:cubicBezTo>
                      <a:pt x="349" y="13"/>
                      <a:pt x="336" y="0"/>
                      <a:pt x="320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27506E"/>
                  </a:gs>
                </a:gsLst>
                <a:path path="circle">
                  <a:fillToRect l="50000" t="50000" r="50000" b="50000"/>
                </a:path>
              </a:gradFill>
              <a:ln w="76200"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lt1"/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9074150" y="2853645"/>
                <a:ext cx="628650" cy="121523"/>
              </a:xfrm>
              <a:custGeom>
                <a:avLst/>
                <a:gdLst>
                  <a:gd name="T0" fmla="*/ 320 w 349"/>
                  <a:gd name="T1" fmla="*/ 0 h 71"/>
                  <a:gd name="T2" fmla="*/ 29 w 349"/>
                  <a:gd name="T3" fmla="*/ 0 h 71"/>
                  <a:gd name="T4" fmla="*/ 0 w 349"/>
                  <a:gd name="T5" fmla="*/ 29 h 71"/>
                  <a:gd name="T6" fmla="*/ 0 w 349"/>
                  <a:gd name="T7" fmla="*/ 42 h 71"/>
                  <a:gd name="T8" fmla="*/ 29 w 349"/>
                  <a:gd name="T9" fmla="*/ 71 h 71"/>
                  <a:gd name="T10" fmla="*/ 320 w 349"/>
                  <a:gd name="T11" fmla="*/ 71 h 71"/>
                  <a:gd name="T12" fmla="*/ 349 w 349"/>
                  <a:gd name="T13" fmla="*/ 42 h 71"/>
                  <a:gd name="T14" fmla="*/ 349 w 349"/>
                  <a:gd name="T15" fmla="*/ 29 h 71"/>
                  <a:gd name="T16" fmla="*/ 320 w 349"/>
                  <a:gd name="T1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9" h="71">
                    <a:moveTo>
                      <a:pt x="320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8"/>
                      <a:pt x="13" y="71"/>
                      <a:pt x="29" y="71"/>
                    </a:cubicBezTo>
                    <a:cubicBezTo>
                      <a:pt x="320" y="71"/>
                      <a:pt x="320" y="71"/>
                      <a:pt x="320" y="71"/>
                    </a:cubicBezTo>
                    <a:cubicBezTo>
                      <a:pt x="336" y="71"/>
                      <a:pt x="349" y="58"/>
                      <a:pt x="349" y="42"/>
                    </a:cubicBezTo>
                    <a:cubicBezTo>
                      <a:pt x="349" y="29"/>
                      <a:pt x="349" y="29"/>
                      <a:pt x="349" y="29"/>
                    </a:cubicBezTo>
                    <a:cubicBezTo>
                      <a:pt x="349" y="13"/>
                      <a:pt x="336" y="0"/>
                      <a:pt x="320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27506E"/>
                  </a:gs>
                </a:gsLst>
                <a:path path="circle">
                  <a:fillToRect l="50000" t="50000" r="50000" b="50000"/>
                </a:path>
              </a:gradFill>
              <a:ln w="76200"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lt1"/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9104313" y="2992665"/>
                <a:ext cx="569913" cy="121523"/>
              </a:xfrm>
              <a:custGeom>
                <a:avLst/>
                <a:gdLst>
                  <a:gd name="T0" fmla="*/ 287 w 316"/>
                  <a:gd name="T1" fmla="*/ 0 h 71"/>
                  <a:gd name="T2" fmla="*/ 29 w 316"/>
                  <a:gd name="T3" fmla="*/ 0 h 71"/>
                  <a:gd name="T4" fmla="*/ 0 w 316"/>
                  <a:gd name="T5" fmla="*/ 29 h 71"/>
                  <a:gd name="T6" fmla="*/ 0 w 316"/>
                  <a:gd name="T7" fmla="*/ 42 h 71"/>
                  <a:gd name="T8" fmla="*/ 29 w 316"/>
                  <a:gd name="T9" fmla="*/ 71 h 71"/>
                  <a:gd name="T10" fmla="*/ 287 w 316"/>
                  <a:gd name="T11" fmla="*/ 71 h 71"/>
                  <a:gd name="T12" fmla="*/ 316 w 316"/>
                  <a:gd name="T13" fmla="*/ 42 h 71"/>
                  <a:gd name="T14" fmla="*/ 316 w 316"/>
                  <a:gd name="T15" fmla="*/ 29 h 71"/>
                  <a:gd name="T16" fmla="*/ 287 w 316"/>
                  <a:gd name="T1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1">
                    <a:moveTo>
                      <a:pt x="287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8"/>
                      <a:pt x="13" y="71"/>
                      <a:pt x="29" y="71"/>
                    </a:cubicBezTo>
                    <a:cubicBezTo>
                      <a:pt x="287" y="71"/>
                      <a:pt x="287" y="71"/>
                      <a:pt x="287" y="71"/>
                    </a:cubicBezTo>
                    <a:cubicBezTo>
                      <a:pt x="303" y="71"/>
                      <a:pt x="316" y="58"/>
                      <a:pt x="316" y="42"/>
                    </a:cubicBezTo>
                    <a:cubicBezTo>
                      <a:pt x="316" y="29"/>
                      <a:pt x="316" y="29"/>
                      <a:pt x="316" y="29"/>
                    </a:cubicBezTo>
                    <a:cubicBezTo>
                      <a:pt x="316" y="13"/>
                      <a:pt x="303" y="0"/>
                      <a:pt x="287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27506E"/>
                  </a:gs>
                </a:gsLst>
                <a:path path="circle">
                  <a:fillToRect l="50000" t="50000" r="50000" b="50000"/>
                </a:path>
              </a:gradFill>
              <a:ln w="76200"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lt1"/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9223375" y="3131686"/>
                <a:ext cx="331788" cy="121523"/>
              </a:xfrm>
              <a:custGeom>
                <a:avLst/>
                <a:gdLst>
                  <a:gd name="T0" fmla="*/ 155 w 184"/>
                  <a:gd name="T1" fmla="*/ 0 h 71"/>
                  <a:gd name="T2" fmla="*/ 29 w 184"/>
                  <a:gd name="T3" fmla="*/ 0 h 71"/>
                  <a:gd name="T4" fmla="*/ 0 w 184"/>
                  <a:gd name="T5" fmla="*/ 29 h 71"/>
                  <a:gd name="T6" fmla="*/ 0 w 184"/>
                  <a:gd name="T7" fmla="*/ 42 h 71"/>
                  <a:gd name="T8" fmla="*/ 29 w 184"/>
                  <a:gd name="T9" fmla="*/ 71 h 71"/>
                  <a:gd name="T10" fmla="*/ 155 w 184"/>
                  <a:gd name="T11" fmla="*/ 71 h 71"/>
                  <a:gd name="T12" fmla="*/ 184 w 184"/>
                  <a:gd name="T13" fmla="*/ 42 h 71"/>
                  <a:gd name="T14" fmla="*/ 184 w 184"/>
                  <a:gd name="T15" fmla="*/ 29 h 71"/>
                  <a:gd name="T16" fmla="*/ 155 w 184"/>
                  <a:gd name="T1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71">
                    <a:moveTo>
                      <a:pt x="15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8"/>
                      <a:pt x="13" y="71"/>
                      <a:pt x="29" y="71"/>
                    </a:cubicBezTo>
                    <a:cubicBezTo>
                      <a:pt x="155" y="71"/>
                      <a:pt x="155" y="71"/>
                      <a:pt x="155" y="71"/>
                    </a:cubicBezTo>
                    <a:cubicBezTo>
                      <a:pt x="171" y="71"/>
                      <a:pt x="184" y="58"/>
                      <a:pt x="184" y="42"/>
                    </a:cubicBezTo>
                    <a:cubicBezTo>
                      <a:pt x="184" y="29"/>
                      <a:pt x="184" y="29"/>
                      <a:pt x="184" y="29"/>
                    </a:cubicBezTo>
                    <a:cubicBezTo>
                      <a:pt x="184" y="13"/>
                      <a:pt x="171" y="0"/>
                      <a:pt x="155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27506E"/>
                  </a:gs>
                </a:gsLst>
                <a:path path="circle">
                  <a:fillToRect l="50000" t="50000" r="50000" b="50000"/>
                </a:path>
              </a:gradFill>
              <a:ln w="76200"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lt1"/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32" name="Freeform 10"/>
              <p:cNvSpPr>
                <a:spLocks noEditPoints="1"/>
              </p:cNvSpPr>
              <p:nvPr/>
            </p:nvSpPr>
            <p:spPr bwMode="auto">
              <a:xfrm>
                <a:off x="8575675" y="857250"/>
                <a:ext cx="1631950" cy="2503488"/>
              </a:xfrm>
              <a:custGeom>
                <a:avLst/>
                <a:gdLst>
                  <a:gd name="T0" fmla="*/ 774 w 906"/>
                  <a:gd name="T1" fmla="*/ 136 h 1391"/>
                  <a:gd name="T2" fmla="*/ 482 w 906"/>
                  <a:gd name="T3" fmla="*/ 1 h 1391"/>
                  <a:gd name="T4" fmla="*/ 481 w 906"/>
                  <a:gd name="T5" fmla="*/ 1 h 1391"/>
                  <a:gd name="T6" fmla="*/ 425 w 906"/>
                  <a:gd name="T7" fmla="*/ 1 h 1391"/>
                  <a:gd name="T8" fmla="*/ 424 w 906"/>
                  <a:gd name="T9" fmla="*/ 1 h 1391"/>
                  <a:gd name="T10" fmla="*/ 132 w 906"/>
                  <a:gd name="T11" fmla="*/ 136 h 1391"/>
                  <a:gd name="T12" fmla="*/ 52 w 906"/>
                  <a:gd name="T13" fmla="*/ 671 h 1391"/>
                  <a:gd name="T14" fmla="*/ 221 w 906"/>
                  <a:gd name="T15" fmla="*/ 915 h 1391"/>
                  <a:gd name="T16" fmla="*/ 216 w 906"/>
                  <a:gd name="T17" fmla="*/ 1060 h 1391"/>
                  <a:gd name="T18" fmla="*/ 221 w 906"/>
                  <a:gd name="T19" fmla="*/ 1105 h 1391"/>
                  <a:gd name="T20" fmla="*/ 216 w 906"/>
                  <a:gd name="T21" fmla="*/ 1149 h 1391"/>
                  <a:gd name="T22" fmla="*/ 232 w 906"/>
                  <a:gd name="T23" fmla="*/ 1212 h 1391"/>
                  <a:gd name="T24" fmla="*/ 299 w 906"/>
                  <a:gd name="T25" fmla="*/ 1313 h 1391"/>
                  <a:gd name="T26" fmla="*/ 516 w 906"/>
                  <a:gd name="T27" fmla="*/ 1391 h 1391"/>
                  <a:gd name="T28" fmla="*/ 673 w 906"/>
                  <a:gd name="T29" fmla="*/ 1225 h 1391"/>
                  <a:gd name="T30" fmla="*/ 673 w 906"/>
                  <a:gd name="T31" fmla="*/ 1203 h 1391"/>
                  <a:gd name="T32" fmla="*/ 690 w 906"/>
                  <a:gd name="T33" fmla="*/ 1136 h 1391"/>
                  <a:gd name="T34" fmla="*/ 690 w 906"/>
                  <a:gd name="T35" fmla="*/ 1074 h 1391"/>
                  <a:gd name="T36" fmla="*/ 678 w 906"/>
                  <a:gd name="T37" fmla="*/ 1015 h 1391"/>
                  <a:gd name="T38" fmla="*/ 754 w 906"/>
                  <a:gd name="T39" fmla="*/ 801 h 1391"/>
                  <a:gd name="T40" fmla="*/ 903 w 906"/>
                  <a:gd name="T41" fmla="*/ 457 h 1391"/>
                  <a:gd name="T42" fmla="*/ 728 w 906"/>
                  <a:gd name="T43" fmla="*/ 775 h 1391"/>
                  <a:gd name="T44" fmla="*/ 639 w 906"/>
                  <a:gd name="T45" fmla="*/ 1024 h 1391"/>
                  <a:gd name="T46" fmla="*/ 653 w 906"/>
                  <a:gd name="T47" fmla="*/ 1074 h 1391"/>
                  <a:gd name="T48" fmla="*/ 653 w 906"/>
                  <a:gd name="T49" fmla="*/ 1136 h 1391"/>
                  <a:gd name="T50" fmla="*/ 633 w 906"/>
                  <a:gd name="T51" fmla="*/ 1192 h 1391"/>
                  <a:gd name="T52" fmla="*/ 636 w 906"/>
                  <a:gd name="T53" fmla="*/ 1225 h 1391"/>
                  <a:gd name="T54" fmla="*/ 570 w 906"/>
                  <a:gd name="T55" fmla="*/ 1280 h 1391"/>
                  <a:gd name="T56" fmla="*/ 571 w 906"/>
                  <a:gd name="T57" fmla="*/ 1299 h 1391"/>
                  <a:gd name="T58" fmla="*/ 390 w 906"/>
                  <a:gd name="T59" fmla="*/ 1354 h 1391"/>
                  <a:gd name="T60" fmla="*/ 335 w 906"/>
                  <a:gd name="T61" fmla="*/ 1286 h 1391"/>
                  <a:gd name="T62" fmla="*/ 324 w 906"/>
                  <a:gd name="T63" fmla="*/ 1280 h 1391"/>
                  <a:gd name="T64" fmla="*/ 269 w 906"/>
                  <a:gd name="T65" fmla="*/ 1212 h 1391"/>
                  <a:gd name="T66" fmla="*/ 253 w 906"/>
                  <a:gd name="T67" fmla="*/ 1149 h 1391"/>
                  <a:gd name="T68" fmla="*/ 263 w 906"/>
                  <a:gd name="T69" fmla="*/ 1105 h 1391"/>
                  <a:gd name="T70" fmla="*/ 253 w 906"/>
                  <a:gd name="T71" fmla="*/ 1060 h 1391"/>
                  <a:gd name="T72" fmla="*/ 258 w 906"/>
                  <a:gd name="T73" fmla="*/ 913 h 1391"/>
                  <a:gd name="T74" fmla="*/ 85 w 906"/>
                  <a:gd name="T75" fmla="*/ 655 h 1391"/>
                  <a:gd name="T76" fmla="*/ 158 w 906"/>
                  <a:gd name="T77" fmla="*/ 161 h 1391"/>
                  <a:gd name="T78" fmla="*/ 453 w 906"/>
                  <a:gd name="T79" fmla="*/ 37 h 1391"/>
                  <a:gd name="T80" fmla="*/ 747 w 906"/>
                  <a:gd name="T81" fmla="*/ 161 h 1391"/>
                  <a:gd name="T82" fmla="*/ 820 w 906"/>
                  <a:gd name="T83" fmla="*/ 655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06" h="1391">
                    <a:moveTo>
                      <a:pt x="903" y="457"/>
                    </a:moveTo>
                    <a:cubicBezTo>
                      <a:pt x="903" y="335"/>
                      <a:pt x="857" y="221"/>
                      <a:pt x="774" y="136"/>
                    </a:cubicBezTo>
                    <a:cubicBezTo>
                      <a:pt x="735" y="96"/>
                      <a:pt x="690" y="64"/>
                      <a:pt x="640" y="41"/>
                    </a:cubicBezTo>
                    <a:cubicBezTo>
                      <a:pt x="590" y="18"/>
                      <a:pt x="537" y="5"/>
                      <a:pt x="482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79" y="1"/>
                      <a:pt x="461" y="0"/>
                      <a:pt x="453" y="0"/>
                    </a:cubicBezTo>
                    <a:cubicBezTo>
                      <a:pt x="444" y="0"/>
                      <a:pt x="427" y="1"/>
                      <a:pt x="425" y="1"/>
                    </a:cubicBezTo>
                    <a:cubicBezTo>
                      <a:pt x="424" y="1"/>
                      <a:pt x="424" y="1"/>
                      <a:pt x="424" y="1"/>
                    </a:cubicBezTo>
                    <a:cubicBezTo>
                      <a:pt x="424" y="1"/>
                      <a:pt x="424" y="1"/>
                      <a:pt x="424" y="1"/>
                    </a:cubicBezTo>
                    <a:cubicBezTo>
                      <a:pt x="368" y="5"/>
                      <a:pt x="315" y="18"/>
                      <a:pt x="265" y="41"/>
                    </a:cubicBezTo>
                    <a:cubicBezTo>
                      <a:pt x="215" y="64"/>
                      <a:pt x="171" y="96"/>
                      <a:pt x="132" y="136"/>
                    </a:cubicBezTo>
                    <a:cubicBezTo>
                      <a:pt x="49" y="221"/>
                      <a:pt x="3" y="335"/>
                      <a:pt x="2" y="457"/>
                    </a:cubicBezTo>
                    <a:cubicBezTo>
                      <a:pt x="1" y="477"/>
                      <a:pt x="0" y="567"/>
                      <a:pt x="52" y="671"/>
                    </a:cubicBezTo>
                    <a:cubicBezTo>
                      <a:pt x="80" y="729"/>
                      <a:pt x="120" y="769"/>
                      <a:pt x="152" y="801"/>
                    </a:cubicBezTo>
                    <a:cubicBezTo>
                      <a:pt x="193" y="842"/>
                      <a:pt x="218" y="867"/>
                      <a:pt x="221" y="915"/>
                    </a:cubicBezTo>
                    <a:cubicBezTo>
                      <a:pt x="221" y="927"/>
                      <a:pt x="224" y="981"/>
                      <a:pt x="228" y="1015"/>
                    </a:cubicBezTo>
                    <a:cubicBezTo>
                      <a:pt x="220" y="1029"/>
                      <a:pt x="216" y="1044"/>
                      <a:pt x="216" y="1060"/>
                    </a:cubicBezTo>
                    <a:cubicBezTo>
                      <a:pt x="216" y="1074"/>
                      <a:pt x="216" y="1074"/>
                      <a:pt x="216" y="1074"/>
                    </a:cubicBezTo>
                    <a:cubicBezTo>
                      <a:pt x="216" y="1084"/>
                      <a:pt x="218" y="1095"/>
                      <a:pt x="221" y="1105"/>
                    </a:cubicBezTo>
                    <a:cubicBezTo>
                      <a:pt x="218" y="1115"/>
                      <a:pt x="216" y="1125"/>
                      <a:pt x="216" y="1136"/>
                    </a:cubicBezTo>
                    <a:cubicBezTo>
                      <a:pt x="216" y="1149"/>
                      <a:pt x="216" y="1149"/>
                      <a:pt x="216" y="1149"/>
                    </a:cubicBezTo>
                    <a:cubicBezTo>
                      <a:pt x="216" y="1169"/>
                      <a:pt x="222" y="1187"/>
                      <a:pt x="233" y="1203"/>
                    </a:cubicBezTo>
                    <a:cubicBezTo>
                      <a:pt x="232" y="1206"/>
                      <a:pt x="232" y="1209"/>
                      <a:pt x="232" y="1212"/>
                    </a:cubicBezTo>
                    <a:cubicBezTo>
                      <a:pt x="232" y="1225"/>
                      <a:pt x="232" y="1225"/>
                      <a:pt x="232" y="1225"/>
                    </a:cubicBezTo>
                    <a:cubicBezTo>
                      <a:pt x="232" y="1267"/>
                      <a:pt x="261" y="1303"/>
                      <a:pt x="299" y="1313"/>
                    </a:cubicBezTo>
                    <a:cubicBezTo>
                      <a:pt x="306" y="1357"/>
                      <a:pt x="344" y="1391"/>
                      <a:pt x="390" y="1391"/>
                    </a:cubicBezTo>
                    <a:cubicBezTo>
                      <a:pt x="516" y="1391"/>
                      <a:pt x="516" y="1391"/>
                      <a:pt x="516" y="1391"/>
                    </a:cubicBezTo>
                    <a:cubicBezTo>
                      <a:pt x="562" y="1391"/>
                      <a:pt x="600" y="1357"/>
                      <a:pt x="606" y="1313"/>
                    </a:cubicBezTo>
                    <a:cubicBezTo>
                      <a:pt x="645" y="1303"/>
                      <a:pt x="673" y="1267"/>
                      <a:pt x="673" y="1225"/>
                    </a:cubicBezTo>
                    <a:cubicBezTo>
                      <a:pt x="673" y="1212"/>
                      <a:pt x="673" y="1212"/>
                      <a:pt x="673" y="1212"/>
                    </a:cubicBezTo>
                    <a:cubicBezTo>
                      <a:pt x="673" y="1209"/>
                      <a:pt x="673" y="1206"/>
                      <a:pt x="673" y="1203"/>
                    </a:cubicBezTo>
                    <a:cubicBezTo>
                      <a:pt x="684" y="1187"/>
                      <a:pt x="690" y="1169"/>
                      <a:pt x="690" y="1149"/>
                    </a:cubicBezTo>
                    <a:cubicBezTo>
                      <a:pt x="690" y="1136"/>
                      <a:pt x="690" y="1136"/>
                      <a:pt x="690" y="1136"/>
                    </a:cubicBezTo>
                    <a:cubicBezTo>
                      <a:pt x="690" y="1125"/>
                      <a:pt x="688" y="1115"/>
                      <a:pt x="684" y="1105"/>
                    </a:cubicBezTo>
                    <a:cubicBezTo>
                      <a:pt x="688" y="1095"/>
                      <a:pt x="690" y="1084"/>
                      <a:pt x="690" y="1074"/>
                    </a:cubicBezTo>
                    <a:cubicBezTo>
                      <a:pt x="690" y="1060"/>
                      <a:pt x="690" y="1060"/>
                      <a:pt x="690" y="1060"/>
                    </a:cubicBezTo>
                    <a:cubicBezTo>
                      <a:pt x="690" y="1044"/>
                      <a:pt x="686" y="1029"/>
                      <a:pt x="678" y="1015"/>
                    </a:cubicBezTo>
                    <a:cubicBezTo>
                      <a:pt x="681" y="981"/>
                      <a:pt x="684" y="927"/>
                      <a:pt x="685" y="915"/>
                    </a:cubicBezTo>
                    <a:cubicBezTo>
                      <a:pt x="687" y="867"/>
                      <a:pt x="712" y="842"/>
                      <a:pt x="754" y="801"/>
                    </a:cubicBezTo>
                    <a:cubicBezTo>
                      <a:pt x="786" y="769"/>
                      <a:pt x="826" y="729"/>
                      <a:pt x="853" y="671"/>
                    </a:cubicBezTo>
                    <a:cubicBezTo>
                      <a:pt x="906" y="567"/>
                      <a:pt x="904" y="477"/>
                      <a:pt x="903" y="457"/>
                    </a:cubicBezTo>
                    <a:close/>
                    <a:moveTo>
                      <a:pt x="820" y="655"/>
                    </a:moveTo>
                    <a:cubicBezTo>
                      <a:pt x="795" y="708"/>
                      <a:pt x="759" y="743"/>
                      <a:pt x="728" y="775"/>
                    </a:cubicBezTo>
                    <a:cubicBezTo>
                      <a:pt x="685" y="817"/>
                      <a:pt x="651" y="850"/>
                      <a:pt x="648" y="913"/>
                    </a:cubicBezTo>
                    <a:cubicBezTo>
                      <a:pt x="648" y="922"/>
                      <a:pt x="644" y="996"/>
                      <a:pt x="639" y="1024"/>
                    </a:cubicBezTo>
                    <a:cubicBezTo>
                      <a:pt x="648" y="1034"/>
                      <a:pt x="653" y="1047"/>
                      <a:pt x="653" y="1060"/>
                    </a:cubicBezTo>
                    <a:cubicBezTo>
                      <a:pt x="653" y="1074"/>
                      <a:pt x="653" y="1074"/>
                      <a:pt x="653" y="1074"/>
                    </a:cubicBezTo>
                    <a:cubicBezTo>
                      <a:pt x="653" y="1085"/>
                      <a:pt x="649" y="1096"/>
                      <a:pt x="643" y="1105"/>
                    </a:cubicBezTo>
                    <a:cubicBezTo>
                      <a:pt x="649" y="1114"/>
                      <a:pt x="653" y="1125"/>
                      <a:pt x="653" y="1136"/>
                    </a:cubicBezTo>
                    <a:cubicBezTo>
                      <a:pt x="653" y="1149"/>
                      <a:pt x="653" y="1149"/>
                      <a:pt x="653" y="1149"/>
                    </a:cubicBezTo>
                    <a:cubicBezTo>
                      <a:pt x="653" y="1167"/>
                      <a:pt x="645" y="1182"/>
                      <a:pt x="633" y="1192"/>
                    </a:cubicBezTo>
                    <a:cubicBezTo>
                      <a:pt x="635" y="1198"/>
                      <a:pt x="636" y="1205"/>
                      <a:pt x="636" y="1212"/>
                    </a:cubicBezTo>
                    <a:cubicBezTo>
                      <a:pt x="636" y="1225"/>
                      <a:pt x="636" y="1225"/>
                      <a:pt x="636" y="1225"/>
                    </a:cubicBezTo>
                    <a:cubicBezTo>
                      <a:pt x="636" y="1255"/>
                      <a:pt x="612" y="1280"/>
                      <a:pt x="582" y="1280"/>
                    </a:cubicBezTo>
                    <a:cubicBezTo>
                      <a:pt x="570" y="1280"/>
                      <a:pt x="570" y="1280"/>
                      <a:pt x="570" y="1280"/>
                    </a:cubicBezTo>
                    <a:cubicBezTo>
                      <a:pt x="570" y="1282"/>
                      <a:pt x="571" y="1284"/>
                      <a:pt x="571" y="1286"/>
                    </a:cubicBezTo>
                    <a:cubicBezTo>
                      <a:pt x="571" y="1299"/>
                      <a:pt x="571" y="1299"/>
                      <a:pt x="571" y="1299"/>
                    </a:cubicBezTo>
                    <a:cubicBezTo>
                      <a:pt x="571" y="1329"/>
                      <a:pt x="546" y="1354"/>
                      <a:pt x="516" y="1354"/>
                    </a:cubicBezTo>
                    <a:cubicBezTo>
                      <a:pt x="390" y="1354"/>
                      <a:pt x="390" y="1354"/>
                      <a:pt x="390" y="1354"/>
                    </a:cubicBezTo>
                    <a:cubicBezTo>
                      <a:pt x="360" y="1354"/>
                      <a:pt x="335" y="1329"/>
                      <a:pt x="335" y="1299"/>
                    </a:cubicBezTo>
                    <a:cubicBezTo>
                      <a:pt x="335" y="1286"/>
                      <a:pt x="335" y="1286"/>
                      <a:pt x="335" y="1286"/>
                    </a:cubicBezTo>
                    <a:cubicBezTo>
                      <a:pt x="335" y="1284"/>
                      <a:pt x="335" y="1282"/>
                      <a:pt x="335" y="1280"/>
                    </a:cubicBezTo>
                    <a:cubicBezTo>
                      <a:pt x="324" y="1280"/>
                      <a:pt x="324" y="1280"/>
                      <a:pt x="324" y="1280"/>
                    </a:cubicBezTo>
                    <a:cubicBezTo>
                      <a:pt x="294" y="1280"/>
                      <a:pt x="269" y="1255"/>
                      <a:pt x="269" y="1225"/>
                    </a:cubicBezTo>
                    <a:cubicBezTo>
                      <a:pt x="269" y="1212"/>
                      <a:pt x="269" y="1212"/>
                      <a:pt x="269" y="1212"/>
                    </a:cubicBezTo>
                    <a:cubicBezTo>
                      <a:pt x="269" y="1205"/>
                      <a:pt x="270" y="1198"/>
                      <a:pt x="273" y="1192"/>
                    </a:cubicBezTo>
                    <a:cubicBezTo>
                      <a:pt x="261" y="1182"/>
                      <a:pt x="253" y="1167"/>
                      <a:pt x="253" y="1149"/>
                    </a:cubicBezTo>
                    <a:cubicBezTo>
                      <a:pt x="253" y="1136"/>
                      <a:pt x="253" y="1136"/>
                      <a:pt x="253" y="1136"/>
                    </a:cubicBezTo>
                    <a:cubicBezTo>
                      <a:pt x="253" y="1125"/>
                      <a:pt x="256" y="1114"/>
                      <a:pt x="263" y="1105"/>
                    </a:cubicBezTo>
                    <a:cubicBezTo>
                      <a:pt x="256" y="1096"/>
                      <a:pt x="253" y="1085"/>
                      <a:pt x="253" y="1074"/>
                    </a:cubicBezTo>
                    <a:cubicBezTo>
                      <a:pt x="253" y="1060"/>
                      <a:pt x="253" y="1060"/>
                      <a:pt x="253" y="1060"/>
                    </a:cubicBezTo>
                    <a:cubicBezTo>
                      <a:pt x="253" y="1047"/>
                      <a:pt x="258" y="1034"/>
                      <a:pt x="266" y="1024"/>
                    </a:cubicBezTo>
                    <a:cubicBezTo>
                      <a:pt x="262" y="996"/>
                      <a:pt x="258" y="922"/>
                      <a:pt x="258" y="913"/>
                    </a:cubicBezTo>
                    <a:cubicBezTo>
                      <a:pt x="254" y="850"/>
                      <a:pt x="220" y="817"/>
                      <a:pt x="178" y="775"/>
                    </a:cubicBezTo>
                    <a:cubicBezTo>
                      <a:pt x="146" y="743"/>
                      <a:pt x="110" y="708"/>
                      <a:pt x="85" y="655"/>
                    </a:cubicBezTo>
                    <a:cubicBezTo>
                      <a:pt x="35" y="555"/>
                      <a:pt x="39" y="470"/>
                      <a:pt x="39" y="458"/>
                    </a:cubicBezTo>
                    <a:cubicBezTo>
                      <a:pt x="40" y="346"/>
                      <a:pt x="82" y="240"/>
                      <a:pt x="158" y="161"/>
                    </a:cubicBezTo>
                    <a:cubicBezTo>
                      <a:pt x="230" y="88"/>
                      <a:pt x="324" y="45"/>
                      <a:pt x="426" y="38"/>
                    </a:cubicBezTo>
                    <a:cubicBezTo>
                      <a:pt x="426" y="38"/>
                      <a:pt x="445" y="37"/>
                      <a:pt x="453" y="37"/>
                    </a:cubicBezTo>
                    <a:cubicBezTo>
                      <a:pt x="461" y="37"/>
                      <a:pt x="479" y="38"/>
                      <a:pt x="479" y="38"/>
                    </a:cubicBezTo>
                    <a:cubicBezTo>
                      <a:pt x="581" y="45"/>
                      <a:pt x="676" y="88"/>
                      <a:pt x="747" y="161"/>
                    </a:cubicBezTo>
                    <a:cubicBezTo>
                      <a:pt x="824" y="240"/>
                      <a:pt x="866" y="346"/>
                      <a:pt x="866" y="458"/>
                    </a:cubicBezTo>
                    <a:cubicBezTo>
                      <a:pt x="867" y="470"/>
                      <a:pt x="871" y="555"/>
                      <a:pt x="820" y="655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27506E"/>
                  </a:gs>
                </a:gsLst>
                <a:path path="circle">
                  <a:fillToRect l="50000" t="50000" r="50000" b="50000"/>
                </a:path>
              </a:gradFill>
              <a:ln w="76200"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lt1"/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33" name="Freeform 11"/>
              <p:cNvSpPr>
                <a:spLocks noEditPoints="1"/>
              </p:cNvSpPr>
              <p:nvPr/>
            </p:nvSpPr>
            <p:spPr bwMode="auto">
              <a:xfrm>
                <a:off x="9163050" y="1166813"/>
                <a:ext cx="755650" cy="754063"/>
              </a:xfrm>
              <a:custGeom>
                <a:avLst/>
                <a:gdLst>
                  <a:gd name="T0" fmla="*/ 392 w 420"/>
                  <a:gd name="T1" fmla="*/ 182 h 419"/>
                  <a:gd name="T2" fmla="*/ 384 w 420"/>
                  <a:gd name="T3" fmla="*/ 150 h 419"/>
                  <a:gd name="T4" fmla="*/ 371 w 420"/>
                  <a:gd name="T5" fmla="*/ 120 h 419"/>
                  <a:gd name="T6" fmla="*/ 352 w 420"/>
                  <a:gd name="T7" fmla="*/ 93 h 419"/>
                  <a:gd name="T8" fmla="*/ 329 w 420"/>
                  <a:gd name="T9" fmla="*/ 69 h 419"/>
                  <a:gd name="T10" fmla="*/ 302 w 420"/>
                  <a:gd name="T11" fmla="*/ 50 h 419"/>
                  <a:gd name="T12" fmla="*/ 272 w 420"/>
                  <a:gd name="T13" fmla="*/ 36 h 419"/>
                  <a:gd name="T14" fmla="*/ 240 w 420"/>
                  <a:gd name="T15" fmla="*/ 28 h 419"/>
                  <a:gd name="T16" fmla="*/ 207 w 420"/>
                  <a:gd name="T17" fmla="*/ 26 h 419"/>
                  <a:gd name="T18" fmla="*/ 175 w 420"/>
                  <a:gd name="T19" fmla="*/ 29 h 419"/>
                  <a:gd name="T20" fmla="*/ 143 w 420"/>
                  <a:gd name="T21" fmla="*/ 38 h 419"/>
                  <a:gd name="T22" fmla="*/ 103 w 420"/>
                  <a:gd name="T23" fmla="*/ 29 h 419"/>
                  <a:gd name="T24" fmla="*/ 73 w 420"/>
                  <a:gd name="T25" fmla="*/ 51 h 419"/>
                  <a:gd name="T26" fmla="*/ 47 w 420"/>
                  <a:gd name="T27" fmla="*/ 78 h 419"/>
                  <a:gd name="T28" fmla="*/ 26 w 420"/>
                  <a:gd name="T29" fmla="*/ 109 h 419"/>
                  <a:gd name="T30" fmla="*/ 11 w 420"/>
                  <a:gd name="T31" fmla="*/ 144 h 419"/>
                  <a:gd name="T32" fmla="*/ 3 w 420"/>
                  <a:gd name="T33" fmla="*/ 180 h 419"/>
                  <a:gd name="T34" fmla="*/ 1 w 420"/>
                  <a:gd name="T35" fmla="*/ 218 h 419"/>
                  <a:gd name="T36" fmla="*/ 5 w 420"/>
                  <a:gd name="T37" fmla="*/ 255 h 419"/>
                  <a:gd name="T38" fmla="*/ 17 w 420"/>
                  <a:gd name="T39" fmla="*/ 291 h 419"/>
                  <a:gd name="T40" fmla="*/ 34 w 420"/>
                  <a:gd name="T41" fmla="*/ 324 h 419"/>
                  <a:gd name="T42" fmla="*/ 58 w 420"/>
                  <a:gd name="T43" fmla="*/ 353 h 419"/>
                  <a:gd name="T44" fmla="*/ 86 w 420"/>
                  <a:gd name="T45" fmla="*/ 378 h 419"/>
                  <a:gd name="T46" fmla="*/ 118 w 420"/>
                  <a:gd name="T47" fmla="*/ 398 h 419"/>
                  <a:gd name="T48" fmla="*/ 153 w 420"/>
                  <a:gd name="T49" fmla="*/ 411 h 419"/>
                  <a:gd name="T50" fmla="*/ 190 w 420"/>
                  <a:gd name="T51" fmla="*/ 418 h 419"/>
                  <a:gd name="T52" fmla="*/ 228 w 420"/>
                  <a:gd name="T53" fmla="*/ 419 h 419"/>
                  <a:gd name="T54" fmla="*/ 265 w 420"/>
                  <a:gd name="T55" fmla="*/ 412 h 419"/>
                  <a:gd name="T56" fmla="*/ 294 w 420"/>
                  <a:gd name="T57" fmla="*/ 402 h 419"/>
                  <a:gd name="T58" fmla="*/ 319 w 420"/>
                  <a:gd name="T59" fmla="*/ 389 h 419"/>
                  <a:gd name="T60" fmla="*/ 349 w 420"/>
                  <a:gd name="T61" fmla="*/ 366 h 419"/>
                  <a:gd name="T62" fmla="*/ 375 w 420"/>
                  <a:gd name="T63" fmla="*/ 339 h 419"/>
                  <a:gd name="T64" fmla="*/ 396 w 420"/>
                  <a:gd name="T65" fmla="*/ 307 h 419"/>
                  <a:gd name="T66" fmla="*/ 410 w 420"/>
                  <a:gd name="T67" fmla="*/ 273 h 419"/>
                  <a:gd name="T68" fmla="*/ 418 w 420"/>
                  <a:gd name="T69" fmla="*/ 236 h 419"/>
                  <a:gd name="T70" fmla="*/ 363 w 420"/>
                  <a:gd name="T71" fmla="*/ 140 h 419"/>
                  <a:gd name="T72" fmla="*/ 363 w 420"/>
                  <a:gd name="T73" fmla="*/ 140 h 419"/>
                  <a:gd name="T74" fmla="*/ 216 w 420"/>
                  <a:gd name="T75" fmla="*/ 178 h 419"/>
                  <a:gd name="T76" fmla="*/ 204 w 420"/>
                  <a:gd name="T77" fmla="*/ 195 h 419"/>
                  <a:gd name="T78" fmla="*/ 211 w 420"/>
                  <a:gd name="T79" fmla="*/ 178 h 419"/>
                  <a:gd name="T80" fmla="*/ 141 w 420"/>
                  <a:gd name="T81" fmla="*/ 57 h 419"/>
                  <a:gd name="T82" fmla="*/ 141 w 420"/>
                  <a:gd name="T83" fmla="*/ 57 h 419"/>
                  <a:gd name="T84" fmla="*/ 44 w 420"/>
                  <a:gd name="T85" fmla="*/ 189 h 419"/>
                  <a:gd name="T86" fmla="*/ 180 w 420"/>
                  <a:gd name="T87" fmla="*/ 220 h 419"/>
                  <a:gd name="T88" fmla="*/ 182 w 420"/>
                  <a:gd name="T89" fmla="*/ 225 h 419"/>
                  <a:gd name="T90" fmla="*/ 189 w 420"/>
                  <a:gd name="T91" fmla="*/ 376 h 419"/>
                  <a:gd name="T92" fmla="*/ 189 w 420"/>
                  <a:gd name="T93" fmla="*/ 376 h 419"/>
                  <a:gd name="T94" fmla="*/ 275 w 420"/>
                  <a:gd name="T95" fmla="*/ 364 h 419"/>
                  <a:gd name="T96" fmla="*/ 235 w 420"/>
                  <a:gd name="T97" fmla="*/ 230 h 419"/>
                  <a:gd name="T98" fmla="*/ 237 w 420"/>
                  <a:gd name="T99" fmla="*/ 227 h 419"/>
                  <a:gd name="T100" fmla="*/ 377 w 420"/>
                  <a:gd name="T101" fmla="*/ 226 h 419"/>
                  <a:gd name="T102" fmla="*/ 377 w 420"/>
                  <a:gd name="T103" fmla="*/ 226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20" h="419">
                    <a:moveTo>
                      <a:pt x="394" y="203"/>
                    </a:moveTo>
                    <a:cubicBezTo>
                      <a:pt x="420" y="198"/>
                      <a:pt x="420" y="198"/>
                      <a:pt x="420" y="198"/>
                    </a:cubicBezTo>
                    <a:cubicBezTo>
                      <a:pt x="419" y="193"/>
                      <a:pt x="419" y="187"/>
                      <a:pt x="418" y="182"/>
                    </a:cubicBezTo>
                    <a:cubicBezTo>
                      <a:pt x="392" y="182"/>
                      <a:pt x="392" y="182"/>
                      <a:pt x="392" y="182"/>
                    </a:cubicBezTo>
                    <a:cubicBezTo>
                      <a:pt x="392" y="178"/>
                      <a:pt x="391" y="174"/>
                      <a:pt x="390" y="170"/>
                    </a:cubicBezTo>
                    <a:cubicBezTo>
                      <a:pt x="414" y="161"/>
                      <a:pt x="414" y="161"/>
                      <a:pt x="414" y="161"/>
                    </a:cubicBezTo>
                    <a:cubicBezTo>
                      <a:pt x="413" y="156"/>
                      <a:pt x="412" y="150"/>
                      <a:pt x="410" y="145"/>
                    </a:cubicBezTo>
                    <a:cubicBezTo>
                      <a:pt x="384" y="150"/>
                      <a:pt x="384" y="150"/>
                      <a:pt x="384" y="150"/>
                    </a:cubicBezTo>
                    <a:cubicBezTo>
                      <a:pt x="383" y="146"/>
                      <a:pt x="381" y="142"/>
                      <a:pt x="380" y="139"/>
                    </a:cubicBezTo>
                    <a:cubicBezTo>
                      <a:pt x="402" y="125"/>
                      <a:pt x="402" y="125"/>
                      <a:pt x="402" y="125"/>
                    </a:cubicBezTo>
                    <a:cubicBezTo>
                      <a:pt x="400" y="120"/>
                      <a:pt x="398" y="115"/>
                      <a:pt x="395" y="111"/>
                    </a:cubicBezTo>
                    <a:cubicBezTo>
                      <a:pt x="371" y="120"/>
                      <a:pt x="371" y="120"/>
                      <a:pt x="371" y="120"/>
                    </a:cubicBezTo>
                    <a:cubicBezTo>
                      <a:pt x="369" y="116"/>
                      <a:pt x="367" y="113"/>
                      <a:pt x="365" y="109"/>
                    </a:cubicBezTo>
                    <a:cubicBezTo>
                      <a:pt x="384" y="92"/>
                      <a:pt x="384" y="92"/>
                      <a:pt x="384" y="92"/>
                    </a:cubicBezTo>
                    <a:cubicBezTo>
                      <a:pt x="381" y="88"/>
                      <a:pt x="378" y="83"/>
                      <a:pt x="374" y="79"/>
                    </a:cubicBezTo>
                    <a:cubicBezTo>
                      <a:pt x="352" y="93"/>
                      <a:pt x="352" y="93"/>
                      <a:pt x="352" y="93"/>
                    </a:cubicBezTo>
                    <a:cubicBezTo>
                      <a:pt x="350" y="89"/>
                      <a:pt x="347" y="86"/>
                      <a:pt x="344" y="83"/>
                    </a:cubicBezTo>
                    <a:cubicBezTo>
                      <a:pt x="360" y="63"/>
                      <a:pt x="360" y="63"/>
                      <a:pt x="360" y="63"/>
                    </a:cubicBezTo>
                    <a:cubicBezTo>
                      <a:pt x="357" y="59"/>
                      <a:pt x="353" y="55"/>
                      <a:pt x="349" y="52"/>
                    </a:cubicBezTo>
                    <a:cubicBezTo>
                      <a:pt x="329" y="69"/>
                      <a:pt x="329" y="69"/>
                      <a:pt x="329" y="69"/>
                    </a:cubicBezTo>
                    <a:cubicBezTo>
                      <a:pt x="326" y="66"/>
                      <a:pt x="323" y="64"/>
                      <a:pt x="320" y="62"/>
                    </a:cubicBezTo>
                    <a:cubicBezTo>
                      <a:pt x="332" y="39"/>
                      <a:pt x="332" y="39"/>
                      <a:pt x="332" y="39"/>
                    </a:cubicBezTo>
                    <a:cubicBezTo>
                      <a:pt x="327" y="36"/>
                      <a:pt x="323" y="33"/>
                      <a:pt x="318" y="30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299" y="48"/>
                      <a:pt x="295" y="46"/>
                      <a:pt x="291" y="44"/>
                    </a:cubicBezTo>
                    <a:cubicBezTo>
                      <a:pt x="299" y="20"/>
                      <a:pt x="299" y="20"/>
                      <a:pt x="299" y="20"/>
                    </a:cubicBezTo>
                    <a:cubicBezTo>
                      <a:pt x="294" y="17"/>
                      <a:pt x="289" y="15"/>
                      <a:pt x="284" y="13"/>
                    </a:cubicBezTo>
                    <a:cubicBezTo>
                      <a:pt x="272" y="36"/>
                      <a:pt x="272" y="36"/>
                      <a:pt x="272" y="36"/>
                    </a:cubicBezTo>
                    <a:cubicBezTo>
                      <a:pt x="268" y="35"/>
                      <a:pt x="265" y="34"/>
                      <a:pt x="261" y="33"/>
                    </a:cubicBezTo>
                    <a:cubicBezTo>
                      <a:pt x="264" y="7"/>
                      <a:pt x="264" y="7"/>
                      <a:pt x="264" y="7"/>
                    </a:cubicBezTo>
                    <a:cubicBezTo>
                      <a:pt x="259" y="5"/>
                      <a:pt x="254" y="4"/>
                      <a:pt x="248" y="3"/>
                    </a:cubicBezTo>
                    <a:cubicBezTo>
                      <a:pt x="240" y="28"/>
                      <a:pt x="240" y="28"/>
                      <a:pt x="240" y="28"/>
                    </a:cubicBezTo>
                    <a:cubicBezTo>
                      <a:pt x="236" y="27"/>
                      <a:pt x="232" y="27"/>
                      <a:pt x="228" y="26"/>
                    </a:cubicBezTo>
                    <a:cubicBezTo>
                      <a:pt x="227" y="0"/>
                      <a:pt x="227" y="0"/>
                      <a:pt x="227" y="0"/>
                    </a:cubicBezTo>
                    <a:cubicBezTo>
                      <a:pt x="222" y="0"/>
                      <a:pt x="216" y="0"/>
                      <a:pt x="211" y="0"/>
                    </a:cubicBezTo>
                    <a:cubicBezTo>
                      <a:pt x="207" y="26"/>
                      <a:pt x="207" y="26"/>
                      <a:pt x="207" y="26"/>
                    </a:cubicBezTo>
                    <a:cubicBezTo>
                      <a:pt x="203" y="26"/>
                      <a:pt x="199" y="26"/>
                      <a:pt x="195" y="26"/>
                    </a:cubicBezTo>
                    <a:cubicBezTo>
                      <a:pt x="190" y="1"/>
                      <a:pt x="190" y="1"/>
                      <a:pt x="190" y="1"/>
                    </a:cubicBezTo>
                    <a:cubicBezTo>
                      <a:pt x="184" y="1"/>
                      <a:pt x="179" y="2"/>
                      <a:pt x="173" y="3"/>
                    </a:cubicBezTo>
                    <a:cubicBezTo>
                      <a:pt x="175" y="29"/>
                      <a:pt x="175" y="29"/>
                      <a:pt x="175" y="29"/>
                    </a:cubicBezTo>
                    <a:cubicBezTo>
                      <a:pt x="171" y="30"/>
                      <a:pt x="167" y="31"/>
                      <a:pt x="163" y="32"/>
                    </a:cubicBezTo>
                    <a:cubicBezTo>
                      <a:pt x="153" y="8"/>
                      <a:pt x="153" y="8"/>
                      <a:pt x="153" y="8"/>
                    </a:cubicBezTo>
                    <a:cubicBezTo>
                      <a:pt x="148" y="9"/>
                      <a:pt x="142" y="11"/>
                      <a:pt x="137" y="13"/>
                    </a:cubicBezTo>
                    <a:cubicBezTo>
                      <a:pt x="143" y="38"/>
                      <a:pt x="143" y="38"/>
                      <a:pt x="143" y="38"/>
                    </a:cubicBezTo>
                    <a:cubicBezTo>
                      <a:pt x="141" y="39"/>
                      <a:pt x="139" y="40"/>
                      <a:pt x="136" y="41"/>
                    </a:cubicBezTo>
                    <a:cubicBezTo>
                      <a:pt x="135" y="42"/>
                      <a:pt x="134" y="42"/>
                      <a:pt x="132" y="43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113" y="24"/>
                      <a:pt x="108" y="26"/>
                      <a:pt x="103" y="29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0" y="55"/>
                      <a:pt x="107" y="57"/>
                      <a:pt x="104" y="60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1" y="44"/>
                      <a:pt x="77" y="47"/>
                      <a:pt x="73" y="51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4" y="75"/>
                      <a:pt x="81" y="78"/>
                      <a:pt x="79" y="81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4" y="70"/>
                      <a:pt x="50" y="74"/>
                      <a:pt x="47" y="78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2" y="100"/>
                      <a:pt x="60" y="103"/>
                      <a:pt x="58" y="106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1" y="100"/>
                      <a:pt x="29" y="104"/>
                      <a:pt x="26" y="109"/>
                    </a:cubicBezTo>
                    <a:cubicBezTo>
                      <a:pt x="47" y="124"/>
                      <a:pt x="47" y="124"/>
                      <a:pt x="47" y="124"/>
                    </a:cubicBezTo>
                    <a:cubicBezTo>
                      <a:pt x="45" y="128"/>
                      <a:pt x="44" y="132"/>
                      <a:pt x="42" y="135"/>
                    </a:cubicBezTo>
                    <a:cubicBezTo>
                      <a:pt x="17" y="128"/>
                      <a:pt x="17" y="128"/>
                      <a:pt x="17" y="128"/>
                    </a:cubicBezTo>
                    <a:cubicBezTo>
                      <a:pt x="15" y="133"/>
                      <a:pt x="13" y="138"/>
                      <a:pt x="11" y="144"/>
                    </a:cubicBezTo>
                    <a:cubicBezTo>
                      <a:pt x="35" y="155"/>
                      <a:pt x="35" y="155"/>
                      <a:pt x="35" y="155"/>
                    </a:cubicBezTo>
                    <a:cubicBezTo>
                      <a:pt x="33" y="159"/>
                      <a:pt x="32" y="162"/>
                      <a:pt x="31" y="166"/>
                    </a:cubicBezTo>
                    <a:cubicBezTo>
                      <a:pt x="5" y="164"/>
                      <a:pt x="5" y="164"/>
                      <a:pt x="5" y="164"/>
                    </a:cubicBezTo>
                    <a:cubicBezTo>
                      <a:pt x="4" y="169"/>
                      <a:pt x="3" y="175"/>
                      <a:pt x="3" y="180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7" y="191"/>
                      <a:pt x="27" y="195"/>
                      <a:pt x="26" y="199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7"/>
                      <a:pt x="0" y="212"/>
                      <a:pt x="1" y="218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7" y="224"/>
                      <a:pt x="27" y="228"/>
                      <a:pt x="28" y="232"/>
                    </a:cubicBezTo>
                    <a:cubicBezTo>
                      <a:pt x="2" y="239"/>
                      <a:pt x="2" y="239"/>
                      <a:pt x="2" y="239"/>
                    </a:cubicBezTo>
                    <a:cubicBezTo>
                      <a:pt x="3" y="244"/>
                      <a:pt x="4" y="249"/>
                      <a:pt x="5" y="255"/>
                    </a:cubicBezTo>
                    <a:cubicBezTo>
                      <a:pt x="31" y="252"/>
                      <a:pt x="31" y="252"/>
                      <a:pt x="31" y="252"/>
                    </a:cubicBezTo>
                    <a:cubicBezTo>
                      <a:pt x="32" y="256"/>
                      <a:pt x="33" y="260"/>
                      <a:pt x="34" y="264"/>
                    </a:cubicBezTo>
                    <a:cubicBezTo>
                      <a:pt x="11" y="275"/>
                      <a:pt x="11" y="275"/>
                      <a:pt x="11" y="275"/>
                    </a:cubicBezTo>
                    <a:cubicBezTo>
                      <a:pt x="13" y="280"/>
                      <a:pt x="15" y="286"/>
                      <a:pt x="17" y="291"/>
                    </a:cubicBezTo>
                    <a:cubicBezTo>
                      <a:pt x="42" y="284"/>
                      <a:pt x="42" y="284"/>
                      <a:pt x="42" y="284"/>
                    </a:cubicBezTo>
                    <a:cubicBezTo>
                      <a:pt x="43" y="287"/>
                      <a:pt x="45" y="291"/>
                      <a:pt x="47" y="295"/>
                    </a:cubicBezTo>
                    <a:cubicBezTo>
                      <a:pt x="26" y="310"/>
                      <a:pt x="26" y="310"/>
                      <a:pt x="26" y="310"/>
                    </a:cubicBezTo>
                    <a:cubicBezTo>
                      <a:pt x="29" y="315"/>
                      <a:pt x="31" y="319"/>
                      <a:pt x="34" y="324"/>
                    </a:cubicBezTo>
                    <a:cubicBezTo>
                      <a:pt x="58" y="313"/>
                      <a:pt x="58" y="313"/>
                      <a:pt x="58" y="313"/>
                    </a:cubicBezTo>
                    <a:cubicBezTo>
                      <a:pt x="60" y="316"/>
                      <a:pt x="62" y="319"/>
                      <a:pt x="65" y="322"/>
                    </a:cubicBezTo>
                    <a:cubicBezTo>
                      <a:pt x="47" y="341"/>
                      <a:pt x="47" y="341"/>
                      <a:pt x="47" y="341"/>
                    </a:cubicBezTo>
                    <a:cubicBezTo>
                      <a:pt x="50" y="345"/>
                      <a:pt x="54" y="349"/>
                      <a:pt x="58" y="353"/>
                    </a:cubicBezTo>
                    <a:cubicBezTo>
                      <a:pt x="79" y="338"/>
                      <a:pt x="79" y="338"/>
                      <a:pt x="79" y="338"/>
                    </a:cubicBezTo>
                    <a:cubicBezTo>
                      <a:pt x="81" y="341"/>
                      <a:pt x="84" y="344"/>
                      <a:pt x="87" y="347"/>
                    </a:cubicBezTo>
                    <a:cubicBezTo>
                      <a:pt x="73" y="368"/>
                      <a:pt x="73" y="368"/>
                      <a:pt x="73" y="368"/>
                    </a:cubicBezTo>
                    <a:cubicBezTo>
                      <a:pt x="77" y="372"/>
                      <a:pt x="81" y="375"/>
                      <a:pt x="86" y="378"/>
                    </a:cubicBezTo>
                    <a:cubicBezTo>
                      <a:pt x="104" y="360"/>
                      <a:pt x="104" y="360"/>
                      <a:pt x="104" y="360"/>
                    </a:cubicBezTo>
                    <a:cubicBezTo>
                      <a:pt x="107" y="362"/>
                      <a:pt x="110" y="364"/>
                      <a:pt x="114" y="366"/>
                    </a:cubicBezTo>
                    <a:cubicBezTo>
                      <a:pt x="104" y="390"/>
                      <a:pt x="104" y="390"/>
                      <a:pt x="104" y="390"/>
                    </a:cubicBezTo>
                    <a:cubicBezTo>
                      <a:pt x="108" y="393"/>
                      <a:pt x="113" y="395"/>
                      <a:pt x="118" y="398"/>
                    </a:cubicBezTo>
                    <a:cubicBezTo>
                      <a:pt x="132" y="376"/>
                      <a:pt x="132" y="376"/>
                      <a:pt x="132" y="376"/>
                    </a:cubicBezTo>
                    <a:cubicBezTo>
                      <a:pt x="136" y="378"/>
                      <a:pt x="140" y="379"/>
                      <a:pt x="143" y="381"/>
                    </a:cubicBezTo>
                    <a:cubicBezTo>
                      <a:pt x="138" y="406"/>
                      <a:pt x="138" y="406"/>
                      <a:pt x="138" y="406"/>
                    </a:cubicBezTo>
                    <a:cubicBezTo>
                      <a:pt x="143" y="408"/>
                      <a:pt x="148" y="410"/>
                      <a:pt x="153" y="411"/>
                    </a:cubicBezTo>
                    <a:cubicBezTo>
                      <a:pt x="163" y="387"/>
                      <a:pt x="163" y="387"/>
                      <a:pt x="163" y="387"/>
                    </a:cubicBezTo>
                    <a:cubicBezTo>
                      <a:pt x="167" y="388"/>
                      <a:pt x="171" y="389"/>
                      <a:pt x="175" y="390"/>
                    </a:cubicBezTo>
                    <a:cubicBezTo>
                      <a:pt x="174" y="416"/>
                      <a:pt x="174" y="416"/>
                      <a:pt x="174" y="416"/>
                    </a:cubicBezTo>
                    <a:cubicBezTo>
                      <a:pt x="179" y="417"/>
                      <a:pt x="185" y="418"/>
                      <a:pt x="190" y="418"/>
                    </a:cubicBezTo>
                    <a:cubicBezTo>
                      <a:pt x="196" y="393"/>
                      <a:pt x="196" y="393"/>
                      <a:pt x="196" y="393"/>
                    </a:cubicBezTo>
                    <a:cubicBezTo>
                      <a:pt x="200" y="393"/>
                      <a:pt x="204" y="394"/>
                      <a:pt x="208" y="394"/>
                    </a:cubicBezTo>
                    <a:cubicBezTo>
                      <a:pt x="212" y="419"/>
                      <a:pt x="212" y="419"/>
                      <a:pt x="212" y="419"/>
                    </a:cubicBezTo>
                    <a:cubicBezTo>
                      <a:pt x="217" y="419"/>
                      <a:pt x="222" y="419"/>
                      <a:pt x="228" y="419"/>
                    </a:cubicBezTo>
                    <a:cubicBezTo>
                      <a:pt x="229" y="393"/>
                      <a:pt x="229" y="393"/>
                      <a:pt x="229" y="393"/>
                    </a:cubicBezTo>
                    <a:cubicBezTo>
                      <a:pt x="233" y="392"/>
                      <a:pt x="237" y="392"/>
                      <a:pt x="241" y="391"/>
                    </a:cubicBezTo>
                    <a:cubicBezTo>
                      <a:pt x="249" y="416"/>
                      <a:pt x="249" y="416"/>
                      <a:pt x="249" y="416"/>
                    </a:cubicBezTo>
                    <a:cubicBezTo>
                      <a:pt x="254" y="415"/>
                      <a:pt x="260" y="413"/>
                      <a:pt x="265" y="412"/>
                    </a:cubicBezTo>
                    <a:cubicBezTo>
                      <a:pt x="261" y="386"/>
                      <a:pt x="261" y="386"/>
                      <a:pt x="261" y="386"/>
                    </a:cubicBezTo>
                    <a:cubicBezTo>
                      <a:pt x="265" y="385"/>
                      <a:pt x="269" y="384"/>
                      <a:pt x="273" y="382"/>
                    </a:cubicBezTo>
                    <a:cubicBezTo>
                      <a:pt x="285" y="405"/>
                      <a:pt x="285" y="405"/>
                      <a:pt x="285" y="405"/>
                    </a:cubicBezTo>
                    <a:cubicBezTo>
                      <a:pt x="288" y="404"/>
                      <a:pt x="291" y="403"/>
                      <a:pt x="294" y="402"/>
                    </a:cubicBezTo>
                    <a:cubicBezTo>
                      <a:pt x="296" y="401"/>
                      <a:pt x="298" y="400"/>
                      <a:pt x="300" y="399"/>
                    </a:cubicBezTo>
                    <a:cubicBezTo>
                      <a:pt x="292" y="374"/>
                      <a:pt x="292" y="374"/>
                      <a:pt x="292" y="374"/>
                    </a:cubicBezTo>
                    <a:cubicBezTo>
                      <a:pt x="296" y="372"/>
                      <a:pt x="299" y="371"/>
                      <a:pt x="303" y="368"/>
                    </a:cubicBezTo>
                    <a:cubicBezTo>
                      <a:pt x="319" y="389"/>
                      <a:pt x="319" y="389"/>
                      <a:pt x="319" y="389"/>
                    </a:cubicBezTo>
                    <a:cubicBezTo>
                      <a:pt x="324" y="386"/>
                      <a:pt x="328" y="383"/>
                      <a:pt x="333" y="380"/>
                    </a:cubicBezTo>
                    <a:cubicBezTo>
                      <a:pt x="320" y="357"/>
                      <a:pt x="320" y="357"/>
                      <a:pt x="320" y="357"/>
                    </a:cubicBezTo>
                    <a:cubicBezTo>
                      <a:pt x="324" y="355"/>
                      <a:pt x="327" y="352"/>
                      <a:pt x="330" y="349"/>
                    </a:cubicBezTo>
                    <a:cubicBezTo>
                      <a:pt x="349" y="366"/>
                      <a:pt x="349" y="366"/>
                      <a:pt x="349" y="366"/>
                    </a:cubicBezTo>
                    <a:cubicBezTo>
                      <a:pt x="354" y="363"/>
                      <a:pt x="357" y="359"/>
                      <a:pt x="361" y="355"/>
                    </a:cubicBezTo>
                    <a:cubicBezTo>
                      <a:pt x="345" y="335"/>
                      <a:pt x="345" y="335"/>
                      <a:pt x="345" y="335"/>
                    </a:cubicBezTo>
                    <a:cubicBezTo>
                      <a:pt x="348" y="332"/>
                      <a:pt x="350" y="329"/>
                      <a:pt x="353" y="326"/>
                    </a:cubicBezTo>
                    <a:cubicBezTo>
                      <a:pt x="375" y="339"/>
                      <a:pt x="375" y="339"/>
                      <a:pt x="375" y="339"/>
                    </a:cubicBezTo>
                    <a:cubicBezTo>
                      <a:pt x="379" y="335"/>
                      <a:pt x="382" y="330"/>
                      <a:pt x="385" y="326"/>
                    </a:cubicBezTo>
                    <a:cubicBezTo>
                      <a:pt x="365" y="309"/>
                      <a:pt x="365" y="309"/>
                      <a:pt x="365" y="309"/>
                    </a:cubicBezTo>
                    <a:cubicBezTo>
                      <a:pt x="367" y="305"/>
                      <a:pt x="369" y="302"/>
                      <a:pt x="371" y="298"/>
                    </a:cubicBezTo>
                    <a:cubicBezTo>
                      <a:pt x="396" y="307"/>
                      <a:pt x="396" y="307"/>
                      <a:pt x="396" y="307"/>
                    </a:cubicBezTo>
                    <a:cubicBezTo>
                      <a:pt x="398" y="303"/>
                      <a:pt x="401" y="298"/>
                      <a:pt x="403" y="293"/>
                    </a:cubicBezTo>
                    <a:cubicBezTo>
                      <a:pt x="380" y="279"/>
                      <a:pt x="380" y="279"/>
                      <a:pt x="380" y="279"/>
                    </a:cubicBezTo>
                    <a:cubicBezTo>
                      <a:pt x="382" y="276"/>
                      <a:pt x="383" y="272"/>
                      <a:pt x="385" y="268"/>
                    </a:cubicBezTo>
                    <a:cubicBezTo>
                      <a:pt x="410" y="273"/>
                      <a:pt x="410" y="273"/>
                      <a:pt x="410" y="273"/>
                    </a:cubicBezTo>
                    <a:cubicBezTo>
                      <a:pt x="412" y="267"/>
                      <a:pt x="413" y="262"/>
                      <a:pt x="415" y="257"/>
                    </a:cubicBezTo>
                    <a:cubicBezTo>
                      <a:pt x="390" y="248"/>
                      <a:pt x="390" y="248"/>
                      <a:pt x="390" y="248"/>
                    </a:cubicBezTo>
                    <a:cubicBezTo>
                      <a:pt x="391" y="244"/>
                      <a:pt x="392" y="240"/>
                      <a:pt x="392" y="236"/>
                    </a:cubicBezTo>
                    <a:cubicBezTo>
                      <a:pt x="418" y="236"/>
                      <a:pt x="418" y="236"/>
                      <a:pt x="418" y="236"/>
                    </a:cubicBezTo>
                    <a:cubicBezTo>
                      <a:pt x="419" y="230"/>
                      <a:pt x="419" y="225"/>
                      <a:pt x="420" y="220"/>
                    </a:cubicBezTo>
                    <a:cubicBezTo>
                      <a:pt x="394" y="215"/>
                      <a:pt x="394" y="215"/>
                      <a:pt x="394" y="215"/>
                    </a:cubicBezTo>
                    <a:cubicBezTo>
                      <a:pt x="394" y="211"/>
                      <a:pt x="394" y="207"/>
                      <a:pt x="394" y="203"/>
                    </a:cubicBezTo>
                    <a:close/>
                    <a:moveTo>
                      <a:pt x="363" y="140"/>
                    </a:moveTo>
                    <a:cubicBezTo>
                      <a:pt x="238" y="195"/>
                      <a:pt x="238" y="195"/>
                      <a:pt x="238" y="195"/>
                    </a:cubicBezTo>
                    <a:cubicBezTo>
                      <a:pt x="237" y="191"/>
                      <a:pt x="234" y="188"/>
                      <a:pt x="231" y="185"/>
                    </a:cubicBezTo>
                    <a:cubicBezTo>
                      <a:pt x="312" y="76"/>
                      <a:pt x="312" y="76"/>
                      <a:pt x="312" y="76"/>
                    </a:cubicBezTo>
                    <a:cubicBezTo>
                      <a:pt x="333" y="92"/>
                      <a:pt x="351" y="114"/>
                      <a:pt x="363" y="140"/>
                    </a:cubicBezTo>
                    <a:close/>
                    <a:moveTo>
                      <a:pt x="231" y="43"/>
                    </a:moveTo>
                    <a:cubicBezTo>
                      <a:pt x="259" y="47"/>
                      <a:pt x="285" y="57"/>
                      <a:pt x="308" y="73"/>
                    </a:cubicBezTo>
                    <a:cubicBezTo>
                      <a:pt x="227" y="183"/>
                      <a:pt x="227" y="183"/>
                      <a:pt x="227" y="183"/>
                    </a:cubicBezTo>
                    <a:cubicBezTo>
                      <a:pt x="224" y="181"/>
                      <a:pt x="220" y="179"/>
                      <a:pt x="216" y="178"/>
                    </a:cubicBezTo>
                    <a:lnTo>
                      <a:pt x="231" y="43"/>
                    </a:lnTo>
                    <a:close/>
                    <a:moveTo>
                      <a:pt x="217" y="224"/>
                    </a:moveTo>
                    <a:cubicBezTo>
                      <a:pt x="209" y="228"/>
                      <a:pt x="199" y="224"/>
                      <a:pt x="196" y="216"/>
                    </a:cubicBezTo>
                    <a:cubicBezTo>
                      <a:pt x="192" y="208"/>
                      <a:pt x="196" y="199"/>
                      <a:pt x="204" y="195"/>
                    </a:cubicBezTo>
                    <a:cubicBezTo>
                      <a:pt x="212" y="192"/>
                      <a:pt x="221" y="195"/>
                      <a:pt x="225" y="203"/>
                    </a:cubicBezTo>
                    <a:cubicBezTo>
                      <a:pt x="228" y="211"/>
                      <a:pt x="225" y="221"/>
                      <a:pt x="217" y="224"/>
                    </a:cubicBezTo>
                    <a:close/>
                    <a:moveTo>
                      <a:pt x="227" y="43"/>
                    </a:moveTo>
                    <a:cubicBezTo>
                      <a:pt x="211" y="178"/>
                      <a:pt x="211" y="178"/>
                      <a:pt x="211" y="178"/>
                    </a:cubicBezTo>
                    <a:cubicBezTo>
                      <a:pt x="208" y="178"/>
                      <a:pt x="204" y="178"/>
                      <a:pt x="200" y="18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72" y="44"/>
                      <a:pt x="200" y="40"/>
                      <a:pt x="227" y="43"/>
                    </a:cubicBezTo>
                    <a:close/>
                    <a:moveTo>
                      <a:pt x="141" y="57"/>
                    </a:moveTo>
                    <a:cubicBezTo>
                      <a:pt x="195" y="181"/>
                      <a:pt x="195" y="181"/>
                      <a:pt x="195" y="181"/>
                    </a:cubicBezTo>
                    <a:cubicBezTo>
                      <a:pt x="192" y="183"/>
                      <a:pt x="189" y="186"/>
                      <a:pt x="186" y="189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93" y="87"/>
                      <a:pt x="114" y="69"/>
                      <a:pt x="141" y="57"/>
                    </a:cubicBezTo>
                    <a:close/>
                    <a:moveTo>
                      <a:pt x="74" y="112"/>
                    </a:moveTo>
                    <a:cubicBezTo>
                      <a:pt x="183" y="193"/>
                      <a:pt x="183" y="193"/>
                      <a:pt x="183" y="193"/>
                    </a:cubicBezTo>
                    <a:cubicBezTo>
                      <a:pt x="181" y="196"/>
                      <a:pt x="180" y="200"/>
                      <a:pt x="179" y="204"/>
                    </a:cubicBezTo>
                    <a:cubicBezTo>
                      <a:pt x="44" y="189"/>
                      <a:pt x="44" y="189"/>
                      <a:pt x="44" y="189"/>
                    </a:cubicBezTo>
                    <a:cubicBezTo>
                      <a:pt x="47" y="161"/>
                      <a:pt x="58" y="135"/>
                      <a:pt x="74" y="112"/>
                    </a:cubicBezTo>
                    <a:close/>
                    <a:moveTo>
                      <a:pt x="43" y="193"/>
                    </a:moveTo>
                    <a:cubicBezTo>
                      <a:pt x="178" y="208"/>
                      <a:pt x="178" y="208"/>
                      <a:pt x="178" y="208"/>
                    </a:cubicBezTo>
                    <a:cubicBezTo>
                      <a:pt x="178" y="212"/>
                      <a:pt x="179" y="216"/>
                      <a:pt x="180" y="220"/>
                    </a:cubicBezTo>
                    <a:cubicBezTo>
                      <a:pt x="56" y="275"/>
                      <a:pt x="56" y="275"/>
                      <a:pt x="56" y="275"/>
                    </a:cubicBezTo>
                    <a:cubicBezTo>
                      <a:pt x="44" y="248"/>
                      <a:pt x="41" y="220"/>
                      <a:pt x="43" y="193"/>
                    </a:cubicBezTo>
                    <a:close/>
                    <a:moveTo>
                      <a:pt x="57" y="279"/>
                    </a:moveTo>
                    <a:cubicBezTo>
                      <a:pt x="182" y="225"/>
                      <a:pt x="182" y="225"/>
                      <a:pt x="182" y="225"/>
                    </a:cubicBezTo>
                    <a:cubicBezTo>
                      <a:pt x="184" y="228"/>
                      <a:pt x="187" y="231"/>
                      <a:pt x="190" y="234"/>
                    </a:cubicBezTo>
                    <a:cubicBezTo>
                      <a:pt x="109" y="343"/>
                      <a:pt x="109" y="343"/>
                      <a:pt x="109" y="343"/>
                    </a:cubicBezTo>
                    <a:cubicBezTo>
                      <a:pt x="87" y="327"/>
                      <a:pt x="69" y="305"/>
                      <a:pt x="57" y="279"/>
                    </a:cubicBezTo>
                    <a:close/>
                    <a:moveTo>
                      <a:pt x="189" y="376"/>
                    </a:moveTo>
                    <a:cubicBezTo>
                      <a:pt x="162" y="373"/>
                      <a:pt x="135" y="362"/>
                      <a:pt x="113" y="346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97" y="239"/>
                      <a:pt x="200" y="240"/>
                      <a:pt x="204" y="241"/>
                    </a:cubicBezTo>
                    <a:lnTo>
                      <a:pt x="189" y="376"/>
                    </a:lnTo>
                    <a:close/>
                    <a:moveTo>
                      <a:pt x="194" y="377"/>
                    </a:moveTo>
                    <a:cubicBezTo>
                      <a:pt x="209" y="242"/>
                      <a:pt x="209" y="242"/>
                      <a:pt x="209" y="242"/>
                    </a:cubicBezTo>
                    <a:cubicBezTo>
                      <a:pt x="213" y="242"/>
                      <a:pt x="217" y="241"/>
                      <a:pt x="221" y="240"/>
                    </a:cubicBezTo>
                    <a:cubicBezTo>
                      <a:pt x="275" y="364"/>
                      <a:pt x="275" y="364"/>
                      <a:pt x="275" y="364"/>
                    </a:cubicBezTo>
                    <a:cubicBezTo>
                      <a:pt x="249" y="376"/>
                      <a:pt x="221" y="379"/>
                      <a:pt x="194" y="377"/>
                    </a:cubicBezTo>
                    <a:close/>
                    <a:moveTo>
                      <a:pt x="280" y="362"/>
                    </a:moveTo>
                    <a:cubicBezTo>
                      <a:pt x="225" y="238"/>
                      <a:pt x="225" y="238"/>
                      <a:pt x="225" y="238"/>
                    </a:cubicBezTo>
                    <a:cubicBezTo>
                      <a:pt x="229" y="236"/>
                      <a:pt x="232" y="233"/>
                      <a:pt x="235" y="230"/>
                    </a:cubicBezTo>
                    <a:cubicBezTo>
                      <a:pt x="344" y="311"/>
                      <a:pt x="344" y="311"/>
                      <a:pt x="344" y="311"/>
                    </a:cubicBezTo>
                    <a:cubicBezTo>
                      <a:pt x="328" y="333"/>
                      <a:pt x="306" y="350"/>
                      <a:pt x="280" y="362"/>
                    </a:cubicBezTo>
                    <a:close/>
                    <a:moveTo>
                      <a:pt x="347" y="307"/>
                    </a:moveTo>
                    <a:cubicBezTo>
                      <a:pt x="237" y="227"/>
                      <a:pt x="237" y="227"/>
                      <a:pt x="237" y="227"/>
                    </a:cubicBezTo>
                    <a:cubicBezTo>
                      <a:pt x="239" y="223"/>
                      <a:pt x="241" y="219"/>
                      <a:pt x="242" y="215"/>
                    </a:cubicBezTo>
                    <a:cubicBezTo>
                      <a:pt x="377" y="230"/>
                      <a:pt x="377" y="230"/>
                      <a:pt x="377" y="230"/>
                    </a:cubicBezTo>
                    <a:cubicBezTo>
                      <a:pt x="373" y="258"/>
                      <a:pt x="363" y="285"/>
                      <a:pt x="347" y="307"/>
                    </a:cubicBezTo>
                    <a:close/>
                    <a:moveTo>
                      <a:pt x="377" y="226"/>
                    </a:moveTo>
                    <a:cubicBezTo>
                      <a:pt x="242" y="211"/>
                      <a:pt x="242" y="211"/>
                      <a:pt x="242" y="211"/>
                    </a:cubicBezTo>
                    <a:cubicBezTo>
                      <a:pt x="242" y="207"/>
                      <a:pt x="242" y="203"/>
                      <a:pt x="240" y="199"/>
                    </a:cubicBezTo>
                    <a:cubicBezTo>
                      <a:pt x="365" y="144"/>
                      <a:pt x="365" y="144"/>
                      <a:pt x="365" y="144"/>
                    </a:cubicBezTo>
                    <a:cubicBezTo>
                      <a:pt x="376" y="171"/>
                      <a:pt x="380" y="199"/>
                      <a:pt x="377" y="226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27506E"/>
                  </a:gs>
                </a:gsLst>
                <a:path path="circle">
                  <a:fillToRect l="50000" t="50000" r="50000" b="50000"/>
                </a:path>
              </a:gradFill>
              <a:ln w="76200"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lt1"/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34" name="Freeform 12"/>
              <p:cNvSpPr>
                <a:spLocks noEditPoints="1"/>
              </p:cNvSpPr>
              <p:nvPr/>
            </p:nvSpPr>
            <p:spPr bwMode="auto">
              <a:xfrm>
                <a:off x="8782050" y="1476375"/>
                <a:ext cx="358775" cy="358775"/>
              </a:xfrm>
              <a:custGeom>
                <a:avLst/>
                <a:gdLst>
                  <a:gd name="T0" fmla="*/ 111 w 199"/>
                  <a:gd name="T1" fmla="*/ 198 h 199"/>
                  <a:gd name="T2" fmla="*/ 119 w 199"/>
                  <a:gd name="T3" fmla="*/ 182 h 199"/>
                  <a:gd name="T4" fmla="*/ 139 w 199"/>
                  <a:gd name="T5" fmla="*/ 191 h 199"/>
                  <a:gd name="T6" fmla="*/ 142 w 199"/>
                  <a:gd name="T7" fmla="*/ 173 h 199"/>
                  <a:gd name="T8" fmla="*/ 163 w 199"/>
                  <a:gd name="T9" fmla="*/ 176 h 199"/>
                  <a:gd name="T10" fmla="*/ 161 w 199"/>
                  <a:gd name="T11" fmla="*/ 159 h 199"/>
                  <a:gd name="T12" fmla="*/ 182 w 199"/>
                  <a:gd name="T13" fmla="*/ 155 h 199"/>
                  <a:gd name="T14" fmla="*/ 175 w 199"/>
                  <a:gd name="T15" fmla="*/ 139 h 199"/>
                  <a:gd name="T16" fmla="*/ 194 w 199"/>
                  <a:gd name="T17" fmla="*/ 130 h 199"/>
                  <a:gd name="T18" fmla="*/ 183 w 199"/>
                  <a:gd name="T19" fmla="*/ 116 h 199"/>
                  <a:gd name="T20" fmla="*/ 199 w 199"/>
                  <a:gd name="T21" fmla="*/ 102 h 199"/>
                  <a:gd name="T22" fmla="*/ 184 w 199"/>
                  <a:gd name="T23" fmla="*/ 92 h 199"/>
                  <a:gd name="T24" fmla="*/ 196 w 199"/>
                  <a:gd name="T25" fmla="*/ 73 h 199"/>
                  <a:gd name="T26" fmla="*/ 179 w 199"/>
                  <a:gd name="T27" fmla="*/ 68 h 199"/>
                  <a:gd name="T28" fmla="*/ 191 w 199"/>
                  <a:gd name="T29" fmla="*/ 59 h 199"/>
                  <a:gd name="T30" fmla="*/ 171 w 199"/>
                  <a:gd name="T31" fmla="*/ 53 h 199"/>
                  <a:gd name="T32" fmla="*/ 176 w 199"/>
                  <a:gd name="T33" fmla="*/ 36 h 199"/>
                  <a:gd name="T34" fmla="*/ 155 w 199"/>
                  <a:gd name="T35" fmla="*/ 34 h 199"/>
                  <a:gd name="T36" fmla="*/ 155 w 199"/>
                  <a:gd name="T37" fmla="*/ 17 h 199"/>
                  <a:gd name="T38" fmla="*/ 134 w 199"/>
                  <a:gd name="T39" fmla="*/ 22 h 199"/>
                  <a:gd name="T40" fmla="*/ 130 w 199"/>
                  <a:gd name="T41" fmla="*/ 4 h 199"/>
                  <a:gd name="T42" fmla="*/ 111 w 199"/>
                  <a:gd name="T43" fmla="*/ 15 h 199"/>
                  <a:gd name="T44" fmla="*/ 102 w 199"/>
                  <a:gd name="T45" fmla="*/ 0 h 199"/>
                  <a:gd name="T46" fmla="*/ 86 w 199"/>
                  <a:gd name="T47" fmla="*/ 15 h 199"/>
                  <a:gd name="T48" fmla="*/ 73 w 199"/>
                  <a:gd name="T49" fmla="*/ 3 h 199"/>
                  <a:gd name="T50" fmla="*/ 63 w 199"/>
                  <a:gd name="T51" fmla="*/ 22 h 199"/>
                  <a:gd name="T52" fmla="*/ 47 w 199"/>
                  <a:gd name="T53" fmla="*/ 14 h 199"/>
                  <a:gd name="T54" fmla="*/ 43 w 199"/>
                  <a:gd name="T55" fmla="*/ 36 h 199"/>
                  <a:gd name="T56" fmla="*/ 25 w 199"/>
                  <a:gd name="T57" fmla="*/ 32 h 199"/>
                  <a:gd name="T58" fmla="*/ 27 w 199"/>
                  <a:gd name="T59" fmla="*/ 54 h 199"/>
                  <a:gd name="T60" fmla="*/ 10 w 199"/>
                  <a:gd name="T61" fmla="*/ 56 h 199"/>
                  <a:gd name="T62" fmla="*/ 17 w 199"/>
                  <a:gd name="T63" fmla="*/ 76 h 199"/>
                  <a:gd name="T64" fmla="*/ 1 w 199"/>
                  <a:gd name="T65" fmla="*/ 83 h 199"/>
                  <a:gd name="T66" fmla="*/ 14 w 199"/>
                  <a:gd name="T67" fmla="*/ 100 h 199"/>
                  <a:gd name="T68" fmla="*/ 0 w 199"/>
                  <a:gd name="T69" fmla="*/ 111 h 199"/>
                  <a:gd name="T70" fmla="*/ 18 w 199"/>
                  <a:gd name="T71" fmla="*/ 124 h 199"/>
                  <a:gd name="T72" fmla="*/ 8 w 199"/>
                  <a:gd name="T73" fmla="*/ 139 h 199"/>
                  <a:gd name="T74" fmla="*/ 14 w 199"/>
                  <a:gd name="T75" fmla="*/ 151 h 199"/>
                  <a:gd name="T76" fmla="*/ 32 w 199"/>
                  <a:gd name="T77" fmla="*/ 152 h 199"/>
                  <a:gd name="T78" fmla="*/ 32 w 199"/>
                  <a:gd name="T79" fmla="*/ 173 h 199"/>
                  <a:gd name="T80" fmla="*/ 50 w 199"/>
                  <a:gd name="T81" fmla="*/ 168 h 199"/>
                  <a:gd name="T82" fmla="*/ 56 w 199"/>
                  <a:gd name="T83" fmla="*/ 189 h 199"/>
                  <a:gd name="T84" fmla="*/ 71 w 199"/>
                  <a:gd name="T85" fmla="*/ 180 h 199"/>
                  <a:gd name="T86" fmla="*/ 83 w 199"/>
                  <a:gd name="T87" fmla="*/ 198 h 199"/>
                  <a:gd name="T88" fmla="*/ 95 w 199"/>
                  <a:gd name="T89" fmla="*/ 184 h 199"/>
                  <a:gd name="T90" fmla="*/ 32 w 199"/>
                  <a:gd name="T91" fmla="*/ 129 h 199"/>
                  <a:gd name="T92" fmla="*/ 167 w 199"/>
                  <a:gd name="T93" fmla="*/ 70 h 199"/>
                  <a:gd name="T94" fmla="*/ 32 w 199"/>
                  <a:gd name="T95" fmla="*/ 12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9" h="199">
                    <a:moveTo>
                      <a:pt x="97" y="199"/>
                    </a:moveTo>
                    <a:cubicBezTo>
                      <a:pt x="102" y="199"/>
                      <a:pt x="107" y="199"/>
                      <a:pt x="111" y="198"/>
                    </a:cubicBezTo>
                    <a:cubicBezTo>
                      <a:pt x="112" y="184"/>
                      <a:pt x="112" y="184"/>
                      <a:pt x="112" y="184"/>
                    </a:cubicBezTo>
                    <a:cubicBezTo>
                      <a:pt x="115" y="183"/>
                      <a:pt x="117" y="183"/>
                      <a:pt x="119" y="182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30" y="194"/>
                      <a:pt x="134" y="193"/>
                      <a:pt x="139" y="191"/>
                    </a:cubicBezTo>
                    <a:cubicBezTo>
                      <a:pt x="136" y="176"/>
                      <a:pt x="136" y="176"/>
                      <a:pt x="136" y="176"/>
                    </a:cubicBezTo>
                    <a:cubicBezTo>
                      <a:pt x="138" y="176"/>
                      <a:pt x="140" y="174"/>
                      <a:pt x="142" y="173"/>
                    </a:cubicBezTo>
                    <a:cubicBezTo>
                      <a:pt x="152" y="184"/>
                      <a:pt x="152" y="184"/>
                      <a:pt x="152" y="184"/>
                    </a:cubicBezTo>
                    <a:cubicBezTo>
                      <a:pt x="156" y="182"/>
                      <a:pt x="159" y="179"/>
                      <a:pt x="163" y="176"/>
                    </a:cubicBezTo>
                    <a:cubicBezTo>
                      <a:pt x="156" y="163"/>
                      <a:pt x="156" y="163"/>
                      <a:pt x="156" y="163"/>
                    </a:cubicBezTo>
                    <a:cubicBezTo>
                      <a:pt x="158" y="162"/>
                      <a:pt x="159" y="160"/>
                      <a:pt x="161" y="159"/>
                    </a:cubicBezTo>
                    <a:cubicBezTo>
                      <a:pt x="173" y="166"/>
                      <a:pt x="173" y="166"/>
                      <a:pt x="173" y="166"/>
                    </a:cubicBezTo>
                    <a:cubicBezTo>
                      <a:pt x="177" y="163"/>
                      <a:pt x="179" y="159"/>
                      <a:pt x="182" y="155"/>
                    </a:cubicBezTo>
                    <a:cubicBezTo>
                      <a:pt x="172" y="145"/>
                      <a:pt x="172" y="145"/>
                      <a:pt x="172" y="145"/>
                    </a:cubicBezTo>
                    <a:cubicBezTo>
                      <a:pt x="173" y="143"/>
                      <a:pt x="174" y="141"/>
                      <a:pt x="175" y="139"/>
                    </a:cubicBezTo>
                    <a:cubicBezTo>
                      <a:pt x="189" y="143"/>
                      <a:pt x="189" y="143"/>
                      <a:pt x="189" y="143"/>
                    </a:cubicBezTo>
                    <a:cubicBezTo>
                      <a:pt x="191" y="138"/>
                      <a:pt x="193" y="134"/>
                      <a:pt x="194" y="130"/>
                    </a:cubicBezTo>
                    <a:cubicBezTo>
                      <a:pt x="181" y="123"/>
                      <a:pt x="181" y="123"/>
                      <a:pt x="181" y="123"/>
                    </a:cubicBezTo>
                    <a:cubicBezTo>
                      <a:pt x="182" y="120"/>
                      <a:pt x="183" y="118"/>
                      <a:pt x="183" y="116"/>
                    </a:cubicBezTo>
                    <a:cubicBezTo>
                      <a:pt x="198" y="116"/>
                      <a:pt x="198" y="116"/>
                      <a:pt x="198" y="116"/>
                    </a:cubicBezTo>
                    <a:cubicBezTo>
                      <a:pt x="199" y="111"/>
                      <a:pt x="199" y="106"/>
                      <a:pt x="199" y="102"/>
                    </a:cubicBezTo>
                    <a:cubicBezTo>
                      <a:pt x="185" y="98"/>
                      <a:pt x="185" y="98"/>
                      <a:pt x="185" y="98"/>
                    </a:cubicBezTo>
                    <a:cubicBezTo>
                      <a:pt x="185" y="96"/>
                      <a:pt x="184" y="94"/>
                      <a:pt x="184" y="92"/>
                    </a:cubicBezTo>
                    <a:cubicBezTo>
                      <a:pt x="198" y="87"/>
                      <a:pt x="198" y="87"/>
                      <a:pt x="198" y="87"/>
                    </a:cubicBezTo>
                    <a:cubicBezTo>
                      <a:pt x="198" y="83"/>
                      <a:pt x="197" y="78"/>
                      <a:pt x="196" y="73"/>
                    </a:cubicBezTo>
                    <a:cubicBezTo>
                      <a:pt x="181" y="75"/>
                      <a:pt x="181" y="75"/>
                      <a:pt x="181" y="75"/>
                    </a:cubicBezTo>
                    <a:cubicBezTo>
                      <a:pt x="180" y="72"/>
                      <a:pt x="180" y="70"/>
                      <a:pt x="179" y="68"/>
                    </a:cubicBezTo>
                    <a:cubicBezTo>
                      <a:pt x="191" y="60"/>
                      <a:pt x="191" y="60"/>
                      <a:pt x="191" y="60"/>
                    </a:cubicBezTo>
                    <a:cubicBezTo>
                      <a:pt x="191" y="60"/>
                      <a:pt x="191" y="60"/>
                      <a:pt x="191" y="59"/>
                    </a:cubicBezTo>
                    <a:cubicBezTo>
                      <a:pt x="189" y="55"/>
                      <a:pt x="187" y="51"/>
                      <a:pt x="185" y="47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69" y="51"/>
                      <a:pt x="168" y="49"/>
                      <a:pt x="167" y="47"/>
                    </a:cubicBezTo>
                    <a:cubicBezTo>
                      <a:pt x="176" y="36"/>
                      <a:pt x="176" y="36"/>
                      <a:pt x="176" y="36"/>
                    </a:cubicBezTo>
                    <a:cubicBezTo>
                      <a:pt x="173" y="32"/>
                      <a:pt x="170" y="29"/>
                      <a:pt x="166" y="25"/>
                    </a:cubicBezTo>
                    <a:cubicBezTo>
                      <a:pt x="155" y="34"/>
                      <a:pt x="155" y="34"/>
                      <a:pt x="155" y="34"/>
                    </a:cubicBezTo>
                    <a:cubicBezTo>
                      <a:pt x="153" y="33"/>
                      <a:pt x="151" y="32"/>
                      <a:pt x="149" y="30"/>
                    </a:cubicBezTo>
                    <a:cubicBezTo>
                      <a:pt x="155" y="17"/>
                      <a:pt x="155" y="17"/>
                      <a:pt x="155" y="17"/>
                    </a:cubicBezTo>
                    <a:cubicBezTo>
                      <a:pt x="151" y="14"/>
                      <a:pt x="147" y="12"/>
                      <a:pt x="143" y="10"/>
                    </a:cubicBezTo>
                    <a:cubicBezTo>
                      <a:pt x="134" y="22"/>
                      <a:pt x="134" y="22"/>
                      <a:pt x="134" y="22"/>
                    </a:cubicBezTo>
                    <a:cubicBezTo>
                      <a:pt x="132" y="21"/>
                      <a:pt x="130" y="20"/>
                      <a:pt x="128" y="19"/>
                    </a:cubicBezTo>
                    <a:cubicBezTo>
                      <a:pt x="130" y="4"/>
                      <a:pt x="130" y="4"/>
                      <a:pt x="130" y="4"/>
                    </a:cubicBezTo>
                    <a:cubicBezTo>
                      <a:pt x="125" y="3"/>
                      <a:pt x="120" y="2"/>
                      <a:pt x="116" y="1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08" y="15"/>
                      <a:pt x="106" y="14"/>
                      <a:pt x="104" y="14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7" y="0"/>
                      <a:pt x="92" y="0"/>
                      <a:pt x="87" y="0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4" y="15"/>
                      <a:pt x="82" y="16"/>
                      <a:pt x="80" y="16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9" y="4"/>
                      <a:pt x="64" y="6"/>
                      <a:pt x="60" y="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23"/>
                      <a:pt x="59" y="24"/>
                      <a:pt x="57" y="2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3" y="17"/>
                      <a:pt x="39" y="20"/>
                      <a:pt x="36" y="23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1" y="37"/>
                      <a:pt x="40" y="39"/>
                      <a:pt x="38" y="40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2" y="36"/>
                      <a:pt x="19" y="40"/>
                      <a:pt x="17" y="4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6" y="56"/>
                      <a:pt x="25" y="58"/>
                      <a:pt x="24" y="60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8" y="60"/>
                      <a:pt x="6" y="65"/>
                      <a:pt x="4" y="69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8"/>
                      <a:pt x="16" y="80"/>
                      <a:pt x="16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0" y="88"/>
                      <a:pt x="0" y="92"/>
                      <a:pt x="0" y="97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4" y="102"/>
                      <a:pt x="14" y="105"/>
                      <a:pt x="15" y="107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" y="116"/>
                      <a:pt x="2" y="121"/>
                      <a:pt x="3" y="125"/>
                    </a:cubicBezTo>
                    <a:cubicBezTo>
                      <a:pt x="18" y="124"/>
                      <a:pt x="18" y="124"/>
                      <a:pt x="18" y="124"/>
                    </a:cubicBezTo>
                    <a:cubicBezTo>
                      <a:pt x="19" y="126"/>
                      <a:pt x="19" y="128"/>
                      <a:pt x="20" y="130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10" y="144"/>
                      <a:pt x="12" y="148"/>
                      <a:pt x="14" y="15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9" y="148"/>
                      <a:pt x="31" y="150"/>
                      <a:pt x="32" y="152"/>
                    </a:cubicBezTo>
                    <a:cubicBezTo>
                      <a:pt x="23" y="163"/>
                      <a:pt x="23" y="163"/>
                      <a:pt x="23" y="163"/>
                    </a:cubicBezTo>
                    <a:cubicBezTo>
                      <a:pt x="26" y="167"/>
                      <a:pt x="29" y="170"/>
                      <a:pt x="32" y="173"/>
                    </a:cubicBezTo>
                    <a:cubicBezTo>
                      <a:pt x="44" y="164"/>
                      <a:pt x="44" y="164"/>
                      <a:pt x="44" y="164"/>
                    </a:cubicBezTo>
                    <a:cubicBezTo>
                      <a:pt x="46" y="166"/>
                      <a:pt x="48" y="167"/>
                      <a:pt x="50" y="168"/>
                    </a:cubicBezTo>
                    <a:cubicBezTo>
                      <a:pt x="44" y="182"/>
                      <a:pt x="44" y="182"/>
                      <a:pt x="44" y="182"/>
                    </a:cubicBezTo>
                    <a:cubicBezTo>
                      <a:pt x="48" y="185"/>
                      <a:pt x="52" y="187"/>
                      <a:pt x="56" y="189"/>
                    </a:cubicBezTo>
                    <a:cubicBezTo>
                      <a:pt x="65" y="177"/>
                      <a:pt x="65" y="177"/>
                      <a:pt x="65" y="177"/>
                    </a:cubicBezTo>
                    <a:cubicBezTo>
                      <a:pt x="67" y="178"/>
                      <a:pt x="69" y="179"/>
                      <a:pt x="71" y="180"/>
                    </a:cubicBezTo>
                    <a:cubicBezTo>
                      <a:pt x="69" y="194"/>
                      <a:pt x="69" y="194"/>
                      <a:pt x="69" y="194"/>
                    </a:cubicBezTo>
                    <a:cubicBezTo>
                      <a:pt x="74" y="196"/>
                      <a:pt x="78" y="197"/>
                      <a:pt x="83" y="198"/>
                    </a:cubicBezTo>
                    <a:cubicBezTo>
                      <a:pt x="88" y="184"/>
                      <a:pt x="88" y="184"/>
                      <a:pt x="88" y="184"/>
                    </a:cubicBezTo>
                    <a:cubicBezTo>
                      <a:pt x="90" y="184"/>
                      <a:pt x="93" y="184"/>
                      <a:pt x="95" y="184"/>
                    </a:cubicBezTo>
                    <a:lnTo>
                      <a:pt x="97" y="199"/>
                    </a:lnTo>
                    <a:close/>
                    <a:moveTo>
                      <a:pt x="32" y="129"/>
                    </a:moveTo>
                    <a:cubicBezTo>
                      <a:pt x="16" y="92"/>
                      <a:pt x="33" y="48"/>
                      <a:pt x="70" y="32"/>
                    </a:cubicBezTo>
                    <a:cubicBezTo>
                      <a:pt x="107" y="16"/>
                      <a:pt x="151" y="33"/>
                      <a:pt x="167" y="70"/>
                    </a:cubicBezTo>
                    <a:cubicBezTo>
                      <a:pt x="183" y="107"/>
                      <a:pt x="166" y="150"/>
                      <a:pt x="129" y="167"/>
                    </a:cubicBezTo>
                    <a:cubicBezTo>
                      <a:pt x="92" y="183"/>
                      <a:pt x="48" y="166"/>
                      <a:pt x="32" y="129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27506E"/>
                  </a:gs>
                </a:gsLst>
                <a:path path="circle">
                  <a:fillToRect l="50000" t="50000" r="50000" b="50000"/>
                </a:path>
              </a:gradFill>
              <a:ln w="76200"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lt1"/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35" name="Freeform 13"/>
              <p:cNvSpPr>
                <a:spLocks noEditPoints="1"/>
              </p:cNvSpPr>
              <p:nvPr/>
            </p:nvSpPr>
            <p:spPr bwMode="auto">
              <a:xfrm>
                <a:off x="8816975" y="1509713"/>
                <a:ext cx="288925" cy="290513"/>
              </a:xfrm>
              <a:custGeom>
                <a:avLst/>
                <a:gdLst>
                  <a:gd name="T0" fmla="*/ 145 w 161"/>
                  <a:gd name="T1" fmla="*/ 52 h 161"/>
                  <a:gd name="T2" fmla="*/ 52 w 161"/>
                  <a:gd name="T3" fmla="*/ 15 h 161"/>
                  <a:gd name="T4" fmla="*/ 16 w 161"/>
                  <a:gd name="T5" fmla="*/ 109 h 161"/>
                  <a:gd name="T6" fmla="*/ 109 w 161"/>
                  <a:gd name="T7" fmla="*/ 145 h 161"/>
                  <a:gd name="T8" fmla="*/ 145 w 161"/>
                  <a:gd name="T9" fmla="*/ 52 h 161"/>
                  <a:gd name="T10" fmla="*/ 25 w 161"/>
                  <a:gd name="T11" fmla="*/ 104 h 161"/>
                  <a:gd name="T12" fmla="*/ 56 w 161"/>
                  <a:gd name="T13" fmla="*/ 25 h 161"/>
                  <a:gd name="T14" fmla="*/ 135 w 161"/>
                  <a:gd name="T15" fmla="*/ 56 h 161"/>
                  <a:gd name="T16" fmla="*/ 105 w 161"/>
                  <a:gd name="T17" fmla="*/ 135 h 161"/>
                  <a:gd name="T18" fmla="*/ 25 w 161"/>
                  <a:gd name="T19" fmla="*/ 10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61">
                    <a:moveTo>
                      <a:pt x="145" y="52"/>
                    </a:moveTo>
                    <a:cubicBezTo>
                      <a:pt x="130" y="16"/>
                      <a:pt x="88" y="0"/>
                      <a:pt x="52" y="15"/>
                    </a:cubicBezTo>
                    <a:cubicBezTo>
                      <a:pt x="16" y="31"/>
                      <a:pt x="0" y="73"/>
                      <a:pt x="16" y="109"/>
                    </a:cubicBezTo>
                    <a:cubicBezTo>
                      <a:pt x="31" y="145"/>
                      <a:pt x="73" y="161"/>
                      <a:pt x="109" y="145"/>
                    </a:cubicBezTo>
                    <a:cubicBezTo>
                      <a:pt x="145" y="130"/>
                      <a:pt x="161" y="88"/>
                      <a:pt x="145" y="52"/>
                    </a:cubicBezTo>
                    <a:close/>
                    <a:moveTo>
                      <a:pt x="25" y="104"/>
                    </a:moveTo>
                    <a:cubicBezTo>
                      <a:pt x="12" y="74"/>
                      <a:pt x="26" y="39"/>
                      <a:pt x="56" y="25"/>
                    </a:cubicBezTo>
                    <a:cubicBezTo>
                      <a:pt x="87" y="12"/>
                      <a:pt x="122" y="26"/>
                      <a:pt x="135" y="56"/>
                    </a:cubicBezTo>
                    <a:cubicBezTo>
                      <a:pt x="149" y="87"/>
                      <a:pt x="135" y="122"/>
                      <a:pt x="105" y="135"/>
                    </a:cubicBezTo>
                    <a:cubicBezTo>
                      <a:pt x="74" y="149"/>
                      <a:pt x="39" y="135"/>
                      <a:pt x="25" y="104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27506E"/>
                  </a:gs>
                </a:gsLst>
                <a:path path="circle">
                  <a:fillToRect l="50000" t="50000" r="50000" b="50000"/>
                </a:path>
              </a:gradFill>
              <a:ln w="76200"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lt1"/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36" name="Freeform 14"/>
              <p:cNvSpPr>
                <a:spLocks noEditPoints="1"/>
              </p:cNvSpPr>
              <p:nvPr/>
            </p:nvSpPr>
            <p:spPr bwMode="auto">
              <a:xfrm>
                <a:off x="8947150" y="1803400"/>
                <a:ext cx="417513" cy="415925"/>
              </a:xfrm>
              <a:custGeom>
                <a:avLst/>
                <a:gdLst>
                  <a:gd name="T0" fmla="*/ 91 w 231"/>
                  <a:gd name="T1" fmla="*/ 214 h 231"/>
                  <a:gd name="T2" fmla="*/ 102 w 231"/>
                  <a:gd name="T3" fmla="*/ 216 h 231"/>
                  <a:gd name="T4" fmla="*/ 116 w 231"/>
                  <a:gd name="T5" fmla="*/ 231 h 231"/>
                  <a:gd name="T6" fmla="*/ 127 w 231"/>
                  <a:gd name="T7" fmla="*/ 217 h 231"/>
                  <a:gd name="T8" fmla="*/ 139 w 231"/>
                  <a:gd name="T9" fmla="*/ 215 h 231"/>
                  <a:gd name="T10" fmla="*/ 160 w 231"/>
                  <a:gd name="T11" fmla="*/ 223 h 231"/>
                  <a:gd name="T12" fmla="*/ 170 w 231"/>
                  <a:gd name="T13" fmla="*/ 218 h 231"/>
                  <a:gd name="T14" fmla="*/ 177 w 231"/>
                  <a:gd name="T15" fmla="*/ 196 h 231"/>
                  <a:gd name="T16" fmla="*/ 186 w 231"/>
                  <a:gd name="T17" fmla="*/ 189 h 231"/>
                  <a:gd name="T18" fmla="*/ 208 w 231"/>
                  <a:gd name="T19" fmla="*/ 185 h 231"/>
                  <a:gd name="T20" fmla="*/ 215 w 231"/>
                  <a:gd name="T21" fmla="*/ 175 h 231"/>
                  <a:gd name="T22" fmla="*/ 210 w 231"/>
                  <a:gd name="T23" fmla="*/ 153 h 231"/>
                  <a:gd name="T24" fmla="*/ 214 w 231"/>
                  <a:gd name="T25" fmla="*/ 142 h 231"/>
                  <a:gd name="T26" fmla="*/ 231 w 231"/>
                  <a:gd name="T27" fmla="*/ 127 h 231"/>
                  <a:gd name="T28" fmla="*/ 231 w 231"/>
                  <a:gd name="T29" fmla="*/ 116 h 231"/>
                  <a:gd name="T30" fmla="*/ 216 w 231"/>
                  <a:gd name="T31" fmla="*/ 99 h 231"/>
                  <a:gd name="T32" fmla="*/ 213 w 231"/>
                  <a:gd name="T33" fmla="*/ 88 h 231"/>
                  <a:gd name="T34" fmla="*/ 220 w 231"/>
                  <a:gd name="T35" fmla="*/ 67 h 231"/>
                  <a:gd name="T36" fmla="*/ 215 w 231"/>
                  <a:gd name="T37" fmla="*/ 56 h 231"/>
                  <a:gd name="T38" fmla="*/ 193 w 231"/>
                  <a:gd name="T39" fmla="*/ 50 h 231"/>
                  <a:gd name="T40" fmla="*/ 185 w 231"/>
                  <a:gd name="T41" fmla="*/ 42 h 231"/>
                  <a:gd name="T42" fmla="*/ 180 w 231"/>
                  <a:gd name="T43" fmla="*/ 20 h 231"/>
                  <a:gd name="T44" fmla="*/ 170 w 231"/>
                  <a:gd name="T45" fmla="*/ 14 h 231"/>
                  <a:gd name="T46" fmla="*/ 149 w 231"/>
                  <a:gd name="T47" fmla="*/ 20 h 231"/>
                  <a:gd name="T48" fmla="*/ 138 w 231"/>
                  <a:gd name="T49" fmla="*/ 17 h 231"/>
                  <a:gd name="T50" fmla="*/ 122 w 231"/>
                  <a:gd name="T51" fmla="*/ 0 h 231"/>
                  <a:gd name="T52" fmla="*/ 113 w 231"/>
                  <a:gd name="T53" fmla="*/ 14 h 231"/>
                  <a:gd name="T54" fmla="*/ 101 w 231"/>
                  <a:gd name="T55" fmla="*/ 15 h 231"/>
                  <a:gd name="T56" fmla="*/ 81 w 231"/>
                  <a:gd name="T57" fmla="*/ 5 h 231"/>
                  <a:gd name="T58" fmla="*/ 70 w 231"/>
                  <a:gd name="T59" fmla="*/ 9 h 231"/>
                  <a:gd name="T60" fmla="*/ 61 w 231"/>
                  <a:gd name="T61" fmla="*/ 30 h 231"/>
                  <a:gd name="T62" fmla="*/ 52 w 231"/>
                  <a:gd name="T63" fmla="*/ 37 h 231"/>
                  <a:gd name="T64" fmla="*/ 30 w 231"/>
                  <a:gd name="T65" fmla="*/ 38 h 231"/>
                  <a:gd name="T66" fmla="*/ 22 w 231"/>
                  <a:gd name="T67" fmla="*/ 47 h 231"/>
                  <a:gd name="T68" fmla="*/ 25 w 231"/>
                  <a:gd name="T69" fmla="*/ 70 h 231"/>
                  <a:gd name="T70" fmla="*/ 20 w 231"/>
                  <a:gd name="T71" fmla="*/ 80 h 231"/>
                  <a:gd name="T72" fmla="*/ 2 w 231"/>
                  <a:gd name="T73" fmla="*/ 93 h 231"/>
                  <a:gd name="T74" fmla="*/ 0 w 231"/>
                  <a:gd name="T75" fmla="*/ 105 h 231"/>
                  <a:gd name="T76" fmla="*/ 14 w 231"/>
                  <a:gd name="T77" fmla="*/ 123 h 231"/>
                  <a:gd name="T78" fmla="*/ 16 w 231"/>
                  <a:gd name="T79" fmla="*/ 134 h 231"/>
                  <a:gd name="T80" fmla="*/ 7 w 231"/>
                  <a:gd name="T81" fmla="*/ 155 h 231"/>
                  <a:gd name="T82" fmla="*/ 11 w 231"/>
                  <a:gd name="T83" fmla="*/ 166 h 231"/>
                  <a:gd name="T84" fmla="*/ 32 w 231"/>
                  <a:gd name="T85" fmla="*/ 174 h 231"/>
                  <a:gd name="T86" fmla="*/ 39 w 231"/>
                  <a:gd name="T87" fmla="*/ 183 h 231"/>
                  <a:gd name="T88" fmla="*/ 42 w 231"/>
                  <a:gd name="T89" fmla="*/ 205 h 231"/>
                  <a:gd name="T90" fmla="*/ 52 w 231"/>
                  <a:gd name="T91" fmla="*/ 212 h 231"/>
                  <a:gd name="T92" fmla="*/ 74 w 231"/>
                  <a:gd name="T93" fmla="*/ 208 h 231"/>
                  <a:gd name="T94" fmla="*/ 176 w 231"/>
                  <a:gd name="T95" fmla="*/ 87 h 231"/>
                  <a:gd name="T96" fmla="*/ 147 w 231"/>
                  <a:gd name="T97" fmla="*/ 116 h 231"/>
                  <a:gd name="T98" fmla="*/ 144 w 231"/>
                  <a:gd name="T99" fmla="*/ 55 h 231"/>
                  <a:gd name="T100" fmla="*/ 116 w 231"/>
                  <a:gd name="T101" fmla="*/ 26 h 231"/>
                  <a:gd name="T102" fmla="*/ 103 w 231"/>
                  <a:gd name="T103" fmla="*/ 116 h 231"/>
                  <a:gd name="T104" fmla="*/ 116 w 231"/>
                  <a:gd name="T105" fmla="*/ 148 h 231"/>
                  <a:gd name="T106" fmla="*/ 87 w 231"/>
                  <a:gd name="T107" fmla="*/ 176 h 231"/>
                  <a:gd name="T108" fmla="*/ 26 w 231"/>
                  <a:gd name="T109" fmla="*/ 116 h 231"/>
                  <a:gd name="T110" fmla="*/ 55 w 231"/>
                  <a:gd name="T111" fmla="*/ 14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1" h="231">
                    <a:moveTo>
                      <a:pt x="78" y="225"/>
                    </a:moveTo>
                    <a:cubicBezTo>
                      <a:pt x="84" y="212"/>
                      <a:pt x="84" y="212"/>
                      <a:pt x="84" y="212"/>
                    </a:cubicBezTo>
                    <a:cubicBezTo>
                      <a:pt x="87" y="213"/>
                      <a:pt x="89" y="214"/>
                      <a:pt x="91" y="214"/>
                    </a:cubicBezTo>
                    <a:cubicBezTo>
                      <a:pt x="90" y="229"/>
                      <a:pt x="90" y="229"/>
                      <a:pt x="90" y="229"/>
                    </a:cubicBezTo>
                    <a:cubicBezTo>
                      <a:pt x="92" y="229"/>
                      <a:pt x="95" y="230"/>
                      <a:pt x="98" y="230"/>
                    </a:cubicBezTo>
                    <a:cubicBezTo>
                      <a:pt x="102" y="216"/>
                      <a:pt x="102" y="216"/>
                      <a:pt x="102" y="216"/>
                    </a:cubicBezTo>
                    <a:cubicBezTo>
                      <a:pt x="104" y="217"/>
                      <a:pt x="107" y="217"/>
                      <a:pt x="109" y="217"/>
                    </a:cubicBezTo>
                    <a:cubicBezTo>
                      <a:pt x="110" y="231"/>
                      <a:pt x="110" y="231"/>
                      <a:pt x="110" y="231"/>
                    </a:cubicBezTo>
                    <a:cubicBezTo>
                      <a:pt x="112" y="231"/>
                      <a:pt x="114" y="231"/>
                      <a:pt x="116" y="231"/>
                    </a:cubicBezTo>
                    <a:cubicBezTo>
                      <a:pt x="117" y="231"/>
                      <a:pt x="118" y="231"/>
                      <a:pt x="119" y="231"/>
                    </a:cubicBezTo>
                    <a:cubicBezTo>
                      <a:pt x="120" y="217"/>
                      <a:pt x="120" y="217"/>
                      <a:pt x="120" y="217"/>
                    </a:cubicBezTo>
                    <a:cubicBezTo>
                      <a:pt x="123" y="217"/>
                      <a:pt x="125" y="217"/>
                      <a:pt x="127" y="217"/>
                    </a:cubicBezTo>
                    <a:cubicBezTo>
                      <a:pt x="131" y="230"/>
                      <a:pt x="131" y="230"/>
                      <a:pt x="131" y="230"/>
                    </a:cubicBezTo>
                    <a:cubicBezTo>
                      <a:pt x="134" y="230"/>
                      <a:pt x="137" y="230"/>
                      <a:pt x="140" y="229"/>
                    </a:cubicBezTo>
                    <a:cubicBezTo>
                      <a:pt x="139" y="215"/>
                      <a:pt x="139" y="215"/>
                      <a:pt x="139" y="215"/>
                    </a:cubicBezTo>
                    <a:cubicBezTo>
                      <a:pt x="141" y="214"/>
                      <a:pt x="143" y="214"/>
                      <a:pt x="145" y="213"/>
                    </a:cubicBezTo>
                    <a:cubicBezTo>
                      <a:pt x="151" y="226"/>
                      <a:pt x="151" y="226"/>
                      <a:pt x="151" y="226"/>
                    </a:cubicBezTo>
                    <a:cubicBezTo>
                      <a:pt x="154" y="225"/>
                      <a:pt x="157" y="224"/>
                      <a:pt x="160" y="223"/>
                    </a:cubicBezTo>
                    <a:cubicBezTo>
                      <a:pt x="156" y="209"/>
                      <a:pt x="156" y="209"/>
                      <a:pt x="156" y="209"/>
                    </a:cubicBezTo>
                    <a:cubicBezTo>
                      <a:pt x="158" y="208"/>
                      <a:pt x="160" y="207"/>
                      <a:pt x="162" y="206"/>
                    </a:cubicBezTo>
                    <a:cubicBezTo>
                      <a:pt x="170" y="218"/>
                      <a:pt x="170" y="218"/>
                      <a:pt x="170" y="218"/>
                    </a:cubicBezTo>
                    <a:cubicBezTo>
                      <a:pt x="173" y="216"/>
                      <a:pt x="176" y="215"/>
                      <a:pt x="178" y="213"/>
                    </a:cubicBezTo>
                    <a:cubicBezTo>
                      <a:pt x="172" y="200"/>
                      <a:pt x="172" y="200"/>
                      <a:pt x="172" y="200"/>
                    </a:cubicBezTo>
                    <a:cubicBezTo>
                      <a:pt x="174" y="199"/>
                      <a:pt x="176" y="198"/>
                      <a:pt x="177" y="196"/>
                    </a:cubicBezTo>
                    <a:cubicBezTo>
                      <a:pt x="188" y="206"/>
                      <a:pt x="188" y="206"/>
                      <a:pt x="188" y="206"/>
                    </a:cubicBezTo>
                    <a:cubicBezTo>
                      <a:pt x="190" y="204"/>
                      <a:pt x="192" y="202"/>
                      <a:pt x="194" y="200"/>
                    </a:cubicBezTo>
                    <a:cubicBezTo>
                      <a:pt x="186" y="189"/>
                      <a:pt x="186" y="189"/>
                      <a:pt x="186" y="189"/>
                    </a:cubicBezTo>
                    <a:cubicBezTo>
                      <a:pt x="188" y="187"/>
                      <a:pt x="189" y="186"/>
                      <a:pt x="191" y="184"/>
                    </a:cubicBezTo>
                    <a:cubicBezTo>
                      <a:pt x="203" y="192"/>
                      <a:pt x="203" y="192"/>
                      <a:pt x="203" y="192"/>
                    </a:cubicBezTo>
                    <a:cubicBezTo>
                      <a:pt x="205" y="190"/>
                      <a:pt x="207" y="187"/>
                      <a:pt x="208" y="185"/>
                    </a:cubicBezTo>
                    <a:cubicBezTo>
                      <a:pt x="198" y="175"/>
                      <a:pt x="198" y="175"/>
                      <a:pt x="198" y="175"/>
                    </a:cubicBezTo>
                    <a:cubicBezTo>
                      <a:pt x="199" y="173"/>
                      <a:pt x="201" y="171"/>
                      <a:pt x="202" y="169"/>
                    </a:cubicBezTo>
                    <a:cubicBezTo>
                      <a:pt x="215" y="175"/>
                      <a:pt x="215" y="175"/>
                      <a:pt x="215" y="175"/>
                    </a:cubicBezTo>
                    <a:cubicBezTo>
                      <a:pt x="216" y="173"/>
                      <a:pt x="218" y="170"/>
                      <a:pt x="219" y="167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8" y="157"/>
                      <a:pt x="209" y="155"/>
                      <a:pt x="210" y="153"/>
                    </a:cubicBezTo>
                    <a:cubicBezTo>
                      <a:pt x="224" y="156"/>
                      <a:pt x="224" y="156"/>
                      <a:pt x="224" y="156"/>
                    </a:cubicBezTo>
                    <a:cubicBezTo>
                      <a:pt x="225" y="154"/>
                      <a:pt x="226" y="151"/>
                      <a:pt x="227" y="148"/>
                    </a:cubicBezTo>
                    <a:cubicBezTo>
                      <a:pt x="214" y="142"/>
                      <a:pt x="214" y="142"/>
                      <a:pt x="214" y="142"/>
                    </a:cubicBezTo>
                    <a:cubicBezTo>
                      <a:pt x="214" y="140"/>
                      <a:pt x="215" y="138"/>
                      <a:pt x="215" y="136"/>
                    </a:cubicBezTo>
                    <a:cubicBezTo>
                      <a:pt x="229" y="136"/>
                      <a:pt x="229" y="136"/>
                      <a:pt x="229" y="136"/>
                    </a:cubicBezTo>
                    <a:cubicBezTo>
                      <a:pt x="230" y="133"/>
                      <a:pt x="230" y="130"/>
                      <a:pt x="231" y="127"/>
                    </a:cubicBezTo>
                    <a:cubicBezTo>
                      <a:pt x="217" y="124"/>
                      <a:pt x="217" y="124"/>
                      <a:pt x="217" y="124"/>
                    </a:cubicBezTo>
                    <a:cubicBezTo>
                      <a:pt x="217" y="122"/>
                      <a:pt x="217" y="120"/>
                      <a:pt x="217" y="117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1" y="113"/>
                      <a:pt x="231" y="110"/>
                      <a:pt x="231" y="107"/>
                    </a:cubicBezTo>
                    <a:cubicBezTo>
                      <a:pt x="217" y="106"/>
                      <a:pt x="217" y="106"/>
                      <a:pt x="217" y="106"/>
                    </a:cubicBezTo>
                    <a:cubicBezTo>
                      <a:pt x="216" y="104"/>
                      <a:pt x="216" y="102"/>
                      <a:pt x="216" y="99"/>
                    </a:cubicBezTo>
                    <a:cubicBezTo>
                      <a:pt x="229" y="95"/>
                      <a:pt x="229" y="95"/>
                      <a:pt x="229" y="95"/>
                    </a:cubicBezTo>
                    <a:cubicBezTo>
                      <a:pt x="229" y="92"/>
                      <a:pt x="228" y="89"/>
                      <a:pt x="227" y="86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3" y="86"/>
                      <a:pt x="212" y="84"/>
                      <a:pt x="211" y="82"/>
                    </a:cubicBezTo>
                    <a:cubicBezTo>
                      <a:pt x="224" y="75"/>
                      <a:pt x="224" y="75"/>
                      <a:pt x="224" y="75"/>
                    </a:cubicBezTo>
                    <a:cubicBezTo>
                      <a:pt x="223" y="72"/>
                      <a:pt x="222" y="69"/>
                      <a:pt x="220" y="67"/>
                    </a:cubicBezTo>
                    <a:cubicBezTo>
                      <a:pt x="207" y="71"/>
                      <a:pt x="207" y="71"/>
                      <a:pt x="207" y="71"/>
                    </a:cubicBezTo>
                    <a:cubicBezTo>
                      <a:pt x="206" y="69"/>
                      <a:pt x="205" y="67"/>
                      <a:pt x="204" y="65"/>
                    </a:cubicBezTo>
                    <a:cubicBezTo>
                      <a:pt x="215" y="56"/>
                      <a:pt x="215" y="56"/>
                      <a:pt x="215" y="56"/>
                    </a:cubicBezTo>
                    <a:cubicBezTo>
                      <a:pt x="213" y="54"/>
                      <a:pt x="212" y="51"/>
                      <a:pt x="210" y="49"/>
                    </a:cubicBezTo>
                    <a:cubicBezTo>
                      <a:pt x="197" y="56"/>
                      <a:pt x="197" y="56"/>
                      <a:pt x="197" y="56"/>
                    </a:cubicBezTo>
                    <a:cubicBezTo>
                      <a:pt x="196" y="54"/>
                      <a:pt x="195" y="52"/>
                      <a:pt x="193" y="5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1" y="37"/>
                      <a:pt x="199" y="35"/>
                      <a:pt x="196" y="33"/>
                    </a:cubicBezTo>
                    <a:cubicBezTo>
                      <a:pt x="185" y="42"/>
                      <a:pt x="185" y="42"/>
                      <a:pt x="185" y="42"/>
                    </a:cubicBezTo>
                    <a:cubicBezTo>
                      <a:pt x="184" y="40"/>
                      <a:pt x="182" y="39"/>
                      <a:pt x="180" y="38"/>
                    </a:cubicBezTo>
                    <a:cubicBezTo>
                      <a:pt x="188" y="25"/>
                      <a:pt x="188" y="25"/>
                      <a:pt x="188" y="25"/>
                    </a:cubicBezTo>
                    <a:cubicBezTo>
                      <a:pt x="185" y="23"/>
                      <a:pt x="183" y="22"/>
                      <a:pt x="180" y="20"/>
                    </a:cubicBezTo>
                    <a:cubicBezTo>
                      <a:pt x="171" y="31"/>
                      <a:pt x="171" y="31"/>
                      <a:pt x="171" y="31"/>
                    </a:cubicBezTo>
                    <a:cubicBezTo>
                      <a:pt x="169" y="30"/>
                      <a:pt x="167" y="28"/>
                      <a:pt x="165" y="27"/>
                    </a:cubicBezTo>
                    <a:cubicBezTo>
                      <a:pt x="170" y="14"/>
                      <a:pt x="170" y="14"/>
                      <a:pt x="170" y="14"/>
                    </a:cubicBezTo>
                    <a:cubicBezTo>
                      <a:pt x="168" y="12"/>
                      <a:pt x="165" y="11"/>
                      <a:pt x="162" y="1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3" y="21"/>
                      <a:pt x="151" y="21"/>
                      <a:pt x="149" y="20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49" y="5"/>
                      <a:pt x="146" y="4"/>
                      <a:pt x="143" y="3"/>
                    </a:cubicBezTo>
                    <a:cubicBezTo>
                      <a:pt x="138" y="17"/>
                      <a:pt x="138" y="17"/>
                      <a:pt x="138" y="17"/>
                    </a:cubicBezTo>
                    <a:cubicBezTo>
                      <a:pt x="135" y="16"/>
                      <a:pt x="133" y="16"/>
                      <a:pt x="131" y="15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28" y="1"/>
                      <a:pt x="125" y="0"/>
                      <a:pt x="122" y="0"/>
                    </a:cubicBezTo>
                    <a:cubicBezTo>
                      <a:pt x="120" y="14"/>
                      <a:pt x="120" y="14"/>
                      <a:pt x="120" y="14"/>
                    </a:cubicBezTo>
                    <a:cubicBezTo>
                      <a:pt x="118" y="14"/>
                      <a:pt x="117" y="14"/>
                      <a:pt x="116" y="14"/>
                    </a:cubicBezTo>
                    <a:cubicBezTo>
                      <a:pt x="115" y="14"/>
                      <a:pt x="114" y="14"/>
                      <a:pt x="113" y="14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08" y="0"/>
                      <a:pt x="105" y="1"/>
                      <a:pt x="102" y="1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9" y="16"/>
                      <a:pt x="97" y="16"/>
                      <a:pt x="95" y="16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87" y="4"/>
                      <a:pt x="84" y="4"/>
                      <a:pt x="81" y="5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2" y="20"/>
                      <a:pt x="80" y="21"/>
                      <a:pt x="78" y="22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68" y="10"/>
                      <a:pt x="65" y="12"/>
                      <a:pt x="62" y="13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5" y="28"/>
                      <a:pt x="63" y="29"/>
                      <a:pt x="61" y="30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0" y="21"/>
                      <a:pt x="47" y="22"/>
                      <a:pt x="45" y="24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0" y="38"/>
                      <a:pt x="49" y="39"/>
                      <a:pt x="47" y="41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4" y="34"/>
                      <a:pt x="32" y="36"/>
                      <a:pt x="30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8" y="51"/>
                      <a:pt x="36" y="53"/>
                      <a:pt x="35" y="54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0" y="50"/>
                      <a:pt x="19" y="52"/>
                      <a:pt x="17" y="55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7" y="66"/>
                      <a:pt x="26" y="68"/>
                      <a:pt x="25" y="70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0" y="68"/>
                      <a:pt x="9" y="71"/>
                      <a:pt x="8" y="73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2"/>
                      <a:pt x="19" y="84"/>
                      <a:pt x="18" y="87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3" y="87"/>
                      <a:pt x="3" y="90"/>
                      <a:pt x="2" y="93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100"/>
                      <a:pt x="15" y="102"/>
                      <a:pt x="15" y="104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8"/>
                      <a:pt x="0" y="111"/>
                      <a:pt x="0" y="114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18"/>
                      <a:pt x="14" y="120"/>
                      <a:pt x="14" y="123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" y="129"/>
                      <a:pt x="1" y="132"/>
                      <a:pt x="1" y="135"/>
                    </a:cubicBezTo>
                    <a:cubicBezTo>
                      <a:pt x="16" y="134"/>
                      <a:pt x="16" y="134"/>
                      <a:pt x="16" y="134"/>
                    </a:cubicBezTo>
                    <a:cubicBezTo>
                      <a:pt x="16" y="136"/>
                      <a:pt x="17" y="138"/>
                      <a:pt x="17" y="141"/>
                    </a:cubicBezTo>
                    <a:cubicBezTo>
                      <a:pt x="4" y="146"/>
                      <a:pt x="4" y="146"/>
                      <a:pt x="4" y="146"/>
                    </a:cubicBezTo>
                    <a:cubicBezTo>
                      <a:pt x="5" y="149"/>
                      <a:pt x="6" y="152"/>
                      <a:pt x="7" y="155"/>
                    </a:cubicBezTo>
                    <a:cubicBezTo>
                      <a:pt x="21" y="152"/>
                      <a:pt x="21" y="152"/>
                      <a:pt x="21" y="152"/>
                    </a:cubicBezTo>
                    <a:cubicBezTo>
                      <a:pt x="21" y="154"/>
                      <a:pt x="22" y="156"/>
                      <a:pt x="23" y="158"/>
                    </a:cubicBezTo>
                    <a:cubicBezTo>
                      <a:pt x="11" y="166"/>
                      <a:pt x="11" y="166"/>
                      <a:pt x="11" y="166"/>
                    </a:cubicBezTo>
                    <a:cubicBezTo>
                      <a:pt x="12" y="168"/>
                      <a:pt x="14" y="171"/>
                      <a:pt x="15" y="173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30" y="170"/>
                      <a:pt x="31" y="172"/>
                      <a:pt x="32" y="174"/>
                    </a:cubicBezTo>
                    <a:cubicBezTo>
                      <a:pt x="22" y="183"/>
                      <a:pt x="22" y="183"/>
                      <a:pt x="22" y="183"/>
                    </a:cubicBezTo>
                    <a:cubicBezTo>
                      <a:pt x="23" y="186"/>
                      <a:pt x="25" y="188"/>
                      <a:pt x="27" y="190"/>
                    </a:cubicBezTo>
                    <a:cubicBezTo>
                      <a:pt x="39" y="183"/>
                      <a:pt x="39" y="183"/>
                      <a:pt x="39" y="183"/>
                    </a:cubicBezTo>
                    <a:cubicBezTo>
                      <a:pt x="41" y="184"/>
                      <a:pt x="42" y="186"/>
                      <a:pt x="44" y="188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7" y="201"/>
                      <a:pt x="40" y="203"/>
                      <a:pt x="42" y="205"/>
                    </a:cubicBezTo>
                    <a:cubicBezTo>
                      <a:pt x="52" y="195"/>
                      <a:pt x="52" y="195"/>
                      <a:pt x="52" y="195"/>
                    </a:cubicBezTo>
                    <a:cubicBezTo>
                      <a:pt x="54" y="197"/>
                      <a:pt x="56" y="198"/>
                      <a:pt x="58" y="199"/>
                    </a:cubicBezTo>
                    <a:cubicBezTo>
                      <a:pt x="52" y="212"/>
                      <a:pt x="52" y="212"/>
                      <a:pt x="52" y="212"/>
                    </a:cubicBezTo>
                    <a:cubicBezTo>
                      <a:pt x="54" y="214"/>
                      <a:pt x="57" y="215"/>
                      <a:pt x="59" y="217"/>
                    </a:cubicBezTo>
                    <a:cubicBezTo>
                      <a:pt x="68" y="205"/>
                      <a:pt x="68" y="205"/>
                      <a:pt x="68" y="205"/>
                    </a:cubicBezTo>
                    <a:cubicBezTo>
                      <a:pt x="70" y="206"/>
                      <a:pt x="72" y="207"/>
                      <a:pt x="74" y="208"/>
                    </a:cubicBezTo>
                    <a:cubicBezTo>
                      <a:pt x="70" y="222"/>
                      <a:pt x="70" y="222"/>
                      <a:pt x="70" y="222"/>
                    </a:cubicBezTo>
                    <a:cubicBezTo>
                      <a:pt x="73" y="223"/>
                      <a:pt x="75" y="224"/>
                      <a:pt x="78" y="225"/>
                    </a:cubicBezTo>
                    <a:close/>
                    <a:moveTo>
                      <a:pt x="176" y="87"/>
                    </a:moveTo>
                    <a:cubicBezTo>
                      <a:pt x="192" y="87"/>
                      <a:pt x="205" y="100"/>
                      <a:pt x="205" y="116"/>
                    </a:cubicBezTo>
                    <a:cubicBezTo>
                      <a:pt x="205" y="132"/>
                      <a:pt x="192" y="145"/>
                      <a:pt x="176" y="145"/>
                    </a:cubicBezTo>
                    <a:cubicBezTo>
                      <a:pt x="160" y="145"/>
                      <a:pt x="147" y="132"/>
                      <a:pt x="147" y="116"/>
                    </a:cubicBezTo>
                    <a:cubicBezTo>
                      <a:pt x="147" y="100"/>
                      <a:pt x="160" y="87"/>
                      <a:pt x="176" y="87"/>
                    </a:cubicBezTo>
                    <a:close/>
                    <a:moveTo>
                      <a:pt x="116" y="26"/>
                    </a:moveTo>
                    <a:cubicBezTo>
                      <a:pt x="131" y="26"/>
                      <a:pt x="144" y="39"/>
                      <a:pt x="144" y="55"/>
                    </a:cubicBezTo>
                    <a:cubicBezTo>
                      <a:pt x="144" y="71"/>
                      <a:pt x="131" y="84"/>
                      <a:pt x="116" y="84"/>
                    </a:cubicBezTo>
                    <a:cubicBezTo>
                      <a:pt x="100" y="84"/>
                      <a:pt x="87" y="71"/>
                      <a:pt x="87" y="55"/>
                    </a:cubicBezTo>
                    <a:cubicBezTo>
                      <a:pt x="87" y="39"/>
                      <a:pt x="100" y="26"/>
                      <a:pt x="116" y="26"/>
                    </a:cubicBezTo>
                    <a:close/>
                    <a:moveTo>
                      <a:pt x="128" y="116"/>
                    </a:moveTo>
                    <a:cubicBezTo>
                      <a:pt x="128" y="123"/>
                      <a:pt x="123" y="128"/>
                      <a:pt x="116" y="128"/>
                    </a:cubicBezTo>
                    <a:cubicBezTo>
                      <a:pt x="109" y="128"/>
                      <a:pt x="103" y="123"/>
                      <a:pt x="103" y="116"/>
                    </a:cubicBezTo>
                    <a:cubicBezTo>
                      <a:pt x="103" y="109"/>
                      <a:pt x="109" y="103"/>
                      <a:pt x="116" y="103"/>
                    </a:cubicBezTo>
                    <a:cubicBezTo>
                      <a:pt x="123" y="103"/>
                      <a:pt x="128" y="109"/>
                      <a:pt x="128" y="116"/>
                    </a:cubicBezTo>
                    <a:close/>
                    <a:moveTo>
                      <a:pt x="116" y="148"/>
                    </a:moveTo>
                    <a:cubicBezTo>
                      <a:pt x="131" y="148"/>
                      <a:pt x="144" y="161"/>
                      <a:pt x="144" y="176"/>
                    </a:cubicBezTo>
                    <a:cubicBezTo>
                      <a:pt x="144" y="192"/>
                      <a:pt x="131" y="205"/>
                      <a:pt x="116" y="205"/>
                    </a:cubicBezTo>
                    <a:cubicBezTo>
                      <a:pt x="100" y="205"/>
                      <a:pt x="87" y="192"/>
                      <a:pt x="87" y="176"/>
                    </a:cubicBezTo>
                    <a:cubicBezTo>
                      <a:pt x="87" y="161"/>
                      <a:pt x="100" y="148"/>
                      <a:pt x="116" y="148"/>
                    </a:cubicBezTo>
                    <a:close/>
                    <a:moveTo>
                      <a:pt x="55" y="145"/>
                    </a:moveTo>
                    <a:cubicBezTo>
                      <a:pt x="39" y="145"/>
                      <a:pt x="26" y="132"/>
                      <a:pt x="26" y="116"/>
                    </a:cubicBezTo>
                    <a:cubicBezTo>
                      <a:pt x="26" y="100"/>
                      <a:pt x="39" y="87"/>
                      <a:pt x="55" y="87"/>
                    </a:cubicBezTo>
                    <a:cubicBezTo>
                      <a:pt x="71" y="87"/>
                      <a:pt x="84" y="100"/>
                      <a:pt x="84" y="116"/>
                    </a:cubicBezTo>
                    <a:cubicBezTo>
                      <a:pt x="84" y="132"/>
                      <a:pt x="71" y="145"/>
                      <a:pt x="55" y="145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27506E"/>
                  </a:gs>
                </a:gsLst>
                <a:path path="circle">
                  <a:fillToRect l="50000" t="50000" r="50000" b="50000"/>
                </a:path>
              </a:gradFill>
              <a:ln w="76200"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lt1"/>
                  </a:solidFill>
                  <a:latin typeface="华文细黑" panose="02010600040101010101" pitchFamily="2" charset="-122"/>
                </a:endParaRPr>
              </a:p>
            </p:txBody>
          </p:sp>
        </p:grpSp>
      </p:grpSp>
      <p:sp>
        <p:nvSpPr>
          <p:cNvPr id="69" name="Oval 6"/>
          <p:cNvSpPr/>
          <p:nvPr/>
        </p:nvSpPr>
        <p:spPr>
          <a:xfrm>
            <a:off x="2695388" y="1598172"/>
            <a:ext cx="401495" cy="401494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 w="76200"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华文细黑" panose="02010600040101010101" pitchFamily="2" charset="-122"/>
            </a:endParaRPr>
          </a:p>
        </p:txBody>
      </p:sp>
      <p:sp>
        <p:nvSpPr>
          <p:cNvPr id="70" name="Oval 6"/>
          <p:cNvSpPr/>
          <p:nvPr/>
        </p:nvSpPr>
        <p:spPr>
          <a:xfrm>
            <a:off x="5758083" y="1598172"/>
            <a:ext cx="401495" cy="401494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 w="76200"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华文细黑" panose="02010600040101010101" pitchFamily="2" charset="-122"/>
            </a:endParaRPr>
          </a:p>
        </p:txBody>
      </p:sp>
      <p:sp>
        <p:nvSpPr>
          <p:cNvPr id="71" name="Oval 6"/>
          <p:cNvSpPr/>
          <p:nvPr/>
        </p:nvSpPr>
        <p:spPr>
          <a:xfrm>
            <a:off x="2695388" y="3402831"/>
            <a:ext cx="401495" cy="401494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 w="76200"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华文细黑" panose="02010600040101010101" pitchFamily="2" charset="-122"/>
            </a:endParaRPr>
          </a:p>
        </p:txBody>
      </p:sp>
      <p:sp>
        <p:nvSpPr>
          <p:cNvPr id="72" name="Oval 6"/>
          <p:cNvSpPr/>
          <p:nvPr/>
        </p:nvSpPr>
        <p:spPr>
          <a:xfrm>
            <a:off x="5758083" y="3402831"/>
            <a:ext cx="401495" cy="401494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 w="76200"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华文细黑" panose="02010600040101010101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18356" y="2027910"/>
            <a:ext cx="1960779" cy="614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python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html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css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js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Django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74" name="矩形 7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550127" y="1604338"/>
            <a:ext cx="212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/>
                </a:solidFill>
                <a:latin typeface="华文细黑" panose="02010600040101010101" pitchFamily="2" charset="-122"/>
                <a:ea typeface="+mj-ea"/>
                <a:sym typeface="Calibri" panose="020F0502020204030204" pitchFamily="34" charset="0"/>
              </a:rPr>
              <a:t>编程基础知识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2320512" y="1923689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734609" y="3826403"/>
            <a:ext cx="1960779" cy="614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与组员、老师交流探讨问题</a:t>
            </a:r>
          </a:p>
        </p:txBody>
      </p:sp>
      <p:sp>
        <p:nvSpPr>
          <p:cNvPr id="77" name="矩形 7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566380" y="3402831"/>
            <a:ext cx="212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/>
                </a:solidFill>
                <a:latin typeface="华文细黑" panose="02010600040101010101" pitchFamily="2" charset="-122"/>
                <a:ea typeface="+mj-ea"/>
                <a:sym typeface="Calibri" panose="020F0502020204030204" pitchFamily="34" charset="0"/>
              </a:rPr>
              <a:t>沟通协作</a:t>
            </a:r>
          </a:p>
        </p:txBody>
      </p:sp>
      <p:cxnSp>
        <p:nvCxnSpPr>
          <p:cNvPr id="78" name="直接连接符 77"/>
          <p:cNvCxnSpPr/>
          <p:nvPr/>
        </p:nvCxnSpPr>
        <p:spPr>
          <a:xfrm>
            <a:off x="2336765" y="3722182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232204" y="3865601"/>
            <a:ext cx="1960779" cy="614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完成图片爬取及网页展示</a:t>
            </a:r>
          </a:p>
        </p:txBody>
      </p:sp>
      <p:sp>
        <p:nvSpPr>
          <p:cNvPr id="80" name="矩形 7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6232204" y="3428880"/>
            <a:ext cx="212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/>
                </a:solidFill>
                <a:latin typeface="华文细黑" panose="02010600040101010101" pitchFamily="2" charset="-122"/>
                <a:ea typeface="+mj-ea"/>
                <a:sym typeface="Calibri" panose="020F0502020204030204" pitchFamily="34" charset="0"/>
              </a:rPr>
              <a:t>项目成果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6351913" y="3727048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6232204" y="2041059"/>
            <a:ext cx="1960779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学习项目开发流程</a:t>
            </a:r>
          </a:p>
        </p:txBody>
      </p:sp>
      <p:sp>
        <p:nvSpPr>
          <p:cNvPr id="83" name="矩形 8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6232204" y="1604338"/>
            <a:ext cx="212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/>
                </a:solidFill>
                <a:latin typeface="华文细黑" panose="02010600040101010101" pitchFamily="2" charset="-122"/>
                <a:ea typeface="+mj-ea"/>
                <a:sym typeface="Calibri" panose="020F0502020204030204" pitchFamily="34" charset="0"/>
              </a:rPr>
              <a:t>项目开发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6351913" y="1902506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707934" y="2562739"/>
            <a:ext cx="1960779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数据库、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Git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34609" y="4336602"/>
            <a:ext cx="1960779" cy="335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沟通协作完成项目任务</a:t>
            </a:r>
          </a:p>
        </p:txBody>
      </p:sp>
      <p:sp>
        <p:nvSpPr>
          <p:cNvPr id="87" name="矩形 86"/>
          <p:cNvSpPr/>
          <p:nvPr/>
        </p:nvSpPr>
        <p:spPr>
          <a:xfrm>
            <a:off x="6232204" y="2505750"/>
            <a:ext cx="1960779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了解项目管理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232204" y="4329298"/>
            <a:ext cx="1960779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总体项目的部分</a:t>
            </a:r>
          </a:p>
        </p:txBody>
      </p:sp>
      <p:grpSp>
        <p:nvGrpSpPr>
          <p:cNvPr id="38" name="Group 35"/>
          <p:cNvGrpSpPr/>
          <p:nvPr/>
        </p:nvGrpSpPr>
        <p:grpSpPr>
          <a:xfrm>
            <a:off x="5864023" y="3523473"/>
            <a:ext cx="216761" cy="182406"/>
            <a:chOff x="4605338" y="3814763"/>
            <a:chExt cx="420688" cy="354013"/>
          </a:xfrm>
          <a:solidFill>
            <a:schemeClr val="bg1"/>
          </a:solidFill>
        </p:grpSpPr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4605338" y="3814763"/>
              <a:ext cx="420688" cy="354013"/>
            </a:xfrm>
            <a:custGeom>
              <a:avLst/>
              <a:gdLst>
                <a:gd name="T0" fmla="*/ 507 w 548"/>
                <a:gd name="T1" fmla="*/ 0 h 462"/>
                <a:gd name="T2" fmla="*/ 41 w 548"/>
                <a:gd name="T3" fmla="*/ 0 h 462"/>
                <a:gd name="T4" fmla="*/ 0 w 548"/>
                <a:gd name="T5" fmla="*/ 41 h 462"/>
                <a:gd name="T6" fmla="*/ 0 w 548"/>
                <a:gd name="T7" fmla="*/ 369 h 462"/>
                <a:gd name="T8" fmla="*/ 41 w 548"/>
                <a:gd name="T9" fmla="*/ 409 h 462"/>
                <a:gd name="T10" fmla="*/ 226 w 548"/>
                <a:gd name="T11" fmla="*/ 409 h 462"/>
                <a:gd name="T12" fmla="*/ 226 w 548"/>
                <a:gd name="T13" fmla="*/ 416 h 462"/>
                <a:gd name="T14" fmla="*/ 223 w 548"/>
                <a:gd name="T15" fmla="*/ 428 h 462"/>
                <a:gd name="T16" fmla="*/ 177 w 548"/>
                <a:gd name="T17" fmla="*/ 445 h 462"/>
                <a:gd name="T18" fmla="*/ 160 w 548"/>
                <a:gd name="T19" fmla="*/ 449 h 462"/>
                <a:gd name="T20" fmla="*/ 151 w 548"/>
                <a:gd name="T21" fmla="*/ 449 h 462"/>
                <a:gd name="T22" fmla="*/ 142 w 548"/>
                <a:gd name="T23" fmla="*/ 455 h 462"/>
                <a:gd name="T24" fmla="*/ 142 w 548"/>
                <a:gd name="T25" fmla="*/ 455 h 462"/>
                <a:gd name="T26" fmla="*/ 151 w 548"/>
                <a:gd name="T27" fmla="*/ 462 h 462"/>
                <a:gd name="T28" fmla="*/ 397 w 548"/>
                <a:gd name="T29" fmla="*/ 462 h 462"/>
                <a:gd name="T30" fmla="*/ 406 w 548"/>
                <a:gd name="T31" fmla="*/ 455 h 462"/>
                <a:gd name="T32" fmla="*/ 406 w 548"/>
                <a:gd name="T33" fmla="*/ 455 h 462"/>
                <a:gd name="T34" fmla="*/ 402 w 548"/>
                <a:gd name="T35" fmla="*/ 449 h 462"/>
                <a:gd name="T36" fmla="*/ 389 w 548"/>
                <a:gd name="T37" fmla="*/ 448 h 462"/>
                <a:gd name="T38" fmla="*/ 329 w 548"/>
                <a:gd name="T39" fmla="*/ 426 h 462"/>
                <a:gd name="T40" fmla="*/ 322 w 548"/>
                <a:gd name="T41" fmla="*/ 416 h 462"/>
                <a:gd name="T42" fmla="*/ 322 w 548"/>
                <a:gd name="T43" fmla="*/ 409 h 462"/>
                <a:gd name="T44" fmla="*/ 507 w 548"/>
                <a:gd name="T45" fmla="*/ 409 h 462"/>
                <a:gd name="T46" fmla="*/ 548 w 548"/>
                <a:gd name="T47" fmla="*/ 369 h 462"/>
                <a:gd name="T48" fmla="*/ 548 w 548"/>
                <a:gd name="T49" fmla="*/ 41 h 462"/>
                <a:gd name="T50" fmla="*/ 507 w 548"/>
                <a:gd name="T51" fmla="*/ 0 h 462"/>
                <a:gd name="T52" fmla="*/ 510 w 548"/>
                <a:gd name="T53" fmla="*/ 330 h 462"/>
                <a:gd name="T54" fmla="*/ 497 w 548"/>
                <a:gd name="T55" fmla="*/ 344 h 462"/>
                <a:gd name="T56" fmla="*/ 51 w 548"/>
                <a:gd name="T57" fmla="*/ 344 h 462"/>
                <a:gd name="T58" fmla="*/ 38 w 548"/>
                <a:gd name="T59" fmla="*/ 330 h 462"/>
                <a:gd name="T60" fmla="*/ 38 w 548"/>
                <a:gd name="T61" fmla="*/ 50 h 462"/>
                <a:gd name="T62" fmla="*/ 51 w 548"/>
                <a:gd name="T63" fmla="*/ 36 h 462"/>
                <a:gd name="T64" fmla="*/ 497 w 548"/>
                <a:gd name="T65" fmla="*/ 36 h 462"/>
                <a:gd name="T66" fmla="*/ 510 w 548"/>
                <a:gd name="T67" fmla="*/ 50 h 462"/>
                <a:gd name="T68" fmla="*/ 510 w 548"/>
                <a:gd name="T69" fmla="*/ 33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462">
                  <a:moveTo>
                    <a:pt x="507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91"/>
                    <a:pt x="18" y="409"/>
                    <a:pt x="41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26" y="419"/>
                    <a:pt x="225" y="425"/>
                    <a:pt x="223" y="428"/>
                  </a:cubicBezTo>
                  <a:cubicBezTo>
                    <a:pt x="177" y="445"/>
                    <a:pt x="177" y="445"/>
                    <a:pt x="177" y="445"/>
                  </a:cubicBezTo>
                  <a:cubicBezTo>
                    <a:pt x="173" y="447"/>
                    <a:pt x="165" y="449"/>
                    <a:pt x="160" y="449"/>
                  </a:cubicBezTo>
                  <a:cubicBezTo>
                    <a:pt x="151" y="449"/>
                    <a:pt x="151" y="449"/>
                    <a:pt x="151" y="449"/>
                  </a:cubicBezTo>
                  <a:cubicBezTo>
                    <a:pt x="146" y="449"/>
                    <a:pt x="142" y="452"/>
                    <a:pt x="142" y="455"/>
                  </a:cubicBezTo>
                  <a:cubicBezTo>
                    <a:pt x="142" y="455"/>
                    <a:pt x="142" y="455"/>
                    <a:pt x="142" y="455"/>
                  </a:cubicBezTo>
                  <a:cubicBezTo>
                    <a:pt x="142" y="459"/>
                    <a:pt x="146" y="462"/>
                    <a:pt x="151" y="462"/>
                  </a:cubicBezTo>
                  <a:cubicBezTo>
                    <a:pt x="397" y="462"/>
                    <a:pt x="397" y="462"/>
                    <a:pt x="397" y="462"/>
                  </a:cubicBezTo>
                  <a:cubicBezTo>
                    <a:pt x="402" y="462"/>
                    <a:pt x="406" y="459"/>
                    <a:pt x="406" y="455"/>
                  </a:cubicBezTo>
                  <a:cubicBezTo>
                    <a:pt x="406" y="455"/>
                    <a:pt x="406" y="455"/>
                    <a:pt x="406" y="455"/>
                  </a:cubicBezTo>
                  <a:cubicBezTo>
                    <a:pt x="406" y="452"/>
                    <a:pt x="404" y="449"/>
                    <a:pt x="402" y="449"/>
                  </a:cubicBezTo>
                  <a:cubicBezTo>
                    <a:pt x="399" y="449"/>
                    <a:pt x="393" y="448"/>
                    <a:pt x="389" y="448"/>
                  </a:cubicBezTo>
                  <a:cubicBezTo>
                    <a:pt x="329" y="426"/>
                    <a:pt x="329" y="426"/>
                    <a:pt x="329" y="426"/>
                  </a:cubicBezTo>
                  <a:cubicBezTo>
                    <a:pt x="325" y="424"/>
                    <a:pt x="322" y="419"/>
                    <a:pt x="322" y="416"/>
                  </a:cubicBezTo>
                  <a:cubicBezTo>
                    <a:pt x="322" y="409"/>
                    <a:pt x="322" y="409"/>
                    <a:pt x="322" y="409"/>
                  </a:cubicBezTo>
                  <a:cubicBezTo>
                    <a:pt x="507" y="409"/>
                    <a:pt x="507" y="409"/>
                    <a:pt x="507" y="409"/>
                  </a:cubicBezTo>
                  <a:cubicBezTo>
                    <a:pt x="530" y="409"/>
                    <a:pt x="548" y="391"/>
                    <a:pt x="548" y="369"/>
                  </a:cubicBezTo>
                  <a:cubicBezTo>
                    <a:pt x="548" y="41"/>
                    <a:pt x="548" y="41"/>
                    <a:pt x="548" y="41"/>
                  </a:cubicBezTo>
                  <a:cubicBezTo>
                    <a:pt x="548" y="18"/>
                    <a:pt x="530" y="0"/>
                    <a:pt x="507" y="0"/>
                  </a:cubicBezTo>
                  <a:close/>
                  <a:moveTo>
                    <a:pt x="510" y="330"/>
                  </a:moveTo>
                  <a:cubicBezTo>
                    <a:pt x="510" y="337"/>
                    <a:pt x="504" y="343"/>
                    <a:pt x="497" y="344"/>
                  </a:cubicBezTo>
                  <a:cubicBezTo>
                    <a:pt x="51" y="344"/>
                    <a:pt x="51" y="344"/>
                    <a:pt x="51" y="344"/>
                  </a:cubicBezTo>
                  <a:cubicBezTo>
                    <a:pt x="44" y="343"/>
                    <a:pt x="38" y="337"/>
                    <a:pt x="38" y="33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2"/>
                    <a:pt x="44" y="36"/>
                    <a:pt x="51" y="36"/>
                  </a:cubicBezTo>
                  <a:cubicBezTo>
                    <a:pt x="497" y="36"/>
                    <a:pt x="497" y="36"/>
                    <a:pt x="497" y="36"/>
                  </a:cubicBezTo>
                  <a:cubicBezTo>
                    <a:pt x="504" y="36"/>
                    <a:pt x="510" y="42"/>
                    <a:pt x="510" y="50"/>
                  </a:cubicBezTo>
                  <a:lnTo>
                    <a:pt x="510" y="3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0" name="Oval 33"/>
            <p:cNvSpPr>
              <a:spLocks noChangeArrowheads="1"/>
            </p:cNvSpPr>
            <p:nvPr/>
          </p:nvSpPr>
          <p:spPr bwMode="auto">
            <a:xfrm>
              <a:off x="4932363" y="4103688"/>
              <a:ext cx="6350" cy="4763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1" name="Freeform 34"/>
            <p:cNvSpPr/>
            <p:nvPr/>
          </p:nvSpPr>
          <p:spPr bwMode="auto">
            <a:xfrm>
              <a:off x="4943475" y="4100513"/>
              <a:ext cx="47625" cy="9525"/>
            </a:xfrm>
            <a:custGeom>
              <a:avLst/>
              <a:gdLst>
                <a:gd name="T0" fmla="*/ 63 w 63"/>
                <a:gd name="T1" fmla="*/ 6 h 13"/>
                <a:gd name="T2" fmla="*/ 57 w 63"/>
                <a:gd name="T3" fmla="*/ 13 h 13"/>
                <a:gd name="T4" fmla="*/ 6 w 63"/>
                <a:gd name="T5" fmla="*/ 13 h 13"/>
                <a:gd name="T6" fmla="*/ 0 w 63"/>
                <a:gd name="T7" fmla="*/ 6 h 13"/>
                <a:gd name="T8" fmla="*/ 0 w 63"/>
                <a:gd name="T9" fmla="*/ 6 h 13"/>
                <a:gd name="T10" fmla="*/ 6 w 63"/>
                <a:gd name="T11" fmla="*/ 0 h 13"/>
                <a:gd name="T12" fmla="*/ 57 w 63"/>
                <a:gd name="T13" fmla="*/ 0 h 13"/>
                <a:gd name="T14" fmla="*/ 63 w 63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3">
                  <a:moveTo>
                    <a:pt x="63" y="6"/>
                  </a:moveTo>
                  <a:cubicBezTo>
                    <a:pt x="63" y="10"/>
                    <a:pt x="60" y="13"/>
                    <a:pt x="5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4922838" y="3875088"/>
              <a:ext cx="34925" cy="166688"/>
            </a:xfrm>
            <a:custGeom>
              <a:avLst/>
              <a:gdLst>
                <a:gd name="T0" fmla="*/ 45 w 45"/>
                <a:gd name="T1" fmla="*/ 193 h 216"/>
                <a:gd name="T2" fmla="*/ 22 w 45"/>
                <a:gd name="T3" fmla="*/ 216 h 216"/>
                <a:gd name="T4" fmla="*/ 22 w 45"/>
                <a:gd name="T5" fmla="*/ 216 h 216"/>
                <a:gd name="T6" fmla="*/ 0 w 45"/>
                <a:gd name="T7" fmla="*/ 193 h 216"/>
                <a:gd name="T8" fmla="*/ 0 w 45"/>
                <a:gd name="T9" fmla="*/ 23 h 216"/>
                <a:gd name="T10" fmla="*/ 22 w 45"/>
                <a:gd name="T11" fmla="*/ 0 h 216"/>
                <a:gd name="T12" fmla="*/ 22 w 45"/>
                <a:gd name="T13" fmla="*/ 0 h 216"/>
                <a:gd name="T14" fmla="*/ 45 w 45"/>
                <a:gd name="T15" fmla="*/ 23 h 216"/>
                <a:gd name="T16" fmla="*/ 45 w 45"/>
                <a:gd name="T17" fmla="*/ 19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16">
                  <a:moveTo>
                    <a:pt x="45" y="193"/>
                  </a:moveTo>
                  <a:cubicBezTo>
                    <a:pt x="45" y="206"/>
                    <a:pt x="35" y="216"/>
                    <a:pt x="22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10" y="216"/>
                    <a:pt x="0" y="206"/>
                    <a:pt x="0" y="19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4860925" y="3903663"/>
              <a:ext cx="34925" cy="138113"/>
            </a:xfrm>
            <a:custGeom>
              <a:avLst/>
              <a:gdLst>
                <a:gd name="T0" fmla="*/ 45 w 45"/>
                <a:gd name="T1" fmla="*/ 157 h 180"/>
                <a:gd name="T2" fmla="*/ 23 w 45"/>
                <a:gd name="T3" fmla="*/ 180 h 180"/>
                <a:gd name="T4" fmla="*/ 23 w 45"/>
                <a:gd name="T5" fmla="*/ 180 h 180"/>
                <a:gd name="T6" fmla="*/ 0 w 45"/>
                <a:gd name="T7" fmla="*/ 157 h 180"/>
                <a:gd name="T8" fmla="*/ 0 w 45"/>
                <a:gd name="T9" fmla="*/ 23 h 180"/>
                <a:gd name="T10" fmla="*/ 23 w 45"/>
                <a:gd name="T11" fmla="*/ 0 h 180"/>
                <a:gd name="T12" fmla="*/ 23 w 45"/>
                <a:gd name="T13" fmla="*/ 0 h 180"/>
                <a:gd name="T14" fmla="*/ 45 w 45"/>
                <a:gd name="T15" fmla="*/ 23 h 180"/>
                <a:gd name="T16" fmla="*/ 45 w 45"/>
                <a:gd name="T17" fmla="*/ 1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0">
                  <a:moveTo>
                    <a:pt x="45" y="157"/>
                  </a:moveTo>
                  <a:cubicBezTo>
                    <a:pt x="45" y="170"/>
                    <a:pt x="35" y="180"/>
                    <a:pt x="23" y="180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4" name="Freeform 37"/>
            <p:cNvSpPr/>
            <p:nvPr/>
          </p:nvSpPr>
          <p:spPr bwMode="auto">
            <a:xfrm>
              <a:off x="4799013" y="3930650"/>
              <a:ext cx="33338" cy="111125"/>
            </a:xfrm>
            <a:custGeom>
              <a:avLst/>
              <a:gdLst>
                <a:gd name="T0" fmla="*/ 44 w 44"/>
                <a:gd name="T1" fmla="*/ 121 h 144"/>
                <a:gd name="T2" fmla="*/ 22 w 44"/>
                <a:gd name="T3" fmla="*/ 144 h 144"/>
                <a:gd name="T4" fmla="*/ 22 w 44"/>
                <a:gd name="T5" fmla="*/ 144 h 144"/>
                <a:gd name="T6" fmla="*/ 0 w 44"/>
                <a:gd name="T7" fmla="*/ 121 h 144"/>
                <a:gd name="T8" fmla="*/ 0 w 44"/>
                <a:gd name="T9" fmla="*/ 23 h 144"/>
                <a:gd name="T10" fmla="*/ 22 w 44"/>
                <a:gd name="T11" fmla="*/ 0 h 144"/>
                <a:gd name="T12" fmla="*/ 22 w 44"/>
                <a:gd name="T13" fmla="*/ 0 h 144"/>
                <a:gd name="T14" fmla="*/ 44 w 44"/>
                <a:gd name="T15" fmla="*/ 23 h 144"/>
                <a:gd name="T16" fmla="*/ 44 w 44"/>
                <a:gd name="T17" fmla="*/ 12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44">
                  <a:moveTo>
                    <a:pt x="44" y="121"/>
                  </a:moveTo>
                  <a:cubicBezTo>
                    <a:pt x="44" y="134"/>
                    <a:pt x="34" y="144"/>
                    <a:pt x="22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10" y="144"/>
                    <a:pt x="0" y="134"/>
                    <a:pt x="0" y="1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lnTo>
                    <a:pt x="44" y="1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4737100" y="3959225"/>
              <a:ext cx="34925" cy="82550"/>
            </a:xfrm>
            <a:custGeom>
              <a:avLst/>
              <a:gdLst>
                <a:gd name="T0" fmla="*/ 45 w 45"/>
                <a:gd name="T1" fmla="*/ 85 h 108"/>
                <a:gd name="T2" fmla="*/ 22 w 45"/>
                <a:gd name="T3" fmla="*/ 108 h 108"/>
                <a:gd name="T4" fmla="*/ 22 w 45"/>
                <a:gd name="T5" fmla="*/ 108 h 108"/>
                <a:gd name="T6" fmla="*/ 0 w 45"/>
                <a:gd name="T7" fmla="*/ 85 h 108"/>
                <a:gd name="T8" fmla="*/ 0 w 45"/>
                <a:gd name="T9" fmla="*/ 23 h 108"/>
                <a:gd name="T10" fmla="*/ 22 w 45"/>
                <a:gd name="T11" fmla="*/ 0 h 108"/>
                <a:gd name="T12" fmla="*/ 22 w 45"/>
                <a:gd name="T13" fmla="*/ 0 h 108"/>
                <a:gd name="T14" fmla="*/ 45 w 45"/>
                <a:gd name="T15" fmla="*/ 23 h 108"/>
                <a:gd name="T16" fmla="*/ 45 w 45"/>
                <a:gd name="T17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8">
                  <a:moveTo>
                    <a:pt x="45" y="85"/>
                  </a:moveTo>
                  <a:cubicBezTo>
                    <a:pt x="45" y="98"/>
                    <a:pt x="35" y="108"/>
                    <a:pt x="22" y="108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0" y="108"/>
                    <a:pt x="0" y="98"/>
                    <a:pt x="0" y="8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4675188" y="3986213"/>
              <a:ext cx="33338" cy="55563"/>
            </a:xfrm>
            <a:custGeom>
              <a:avLst/>
              <a:gdLst>
                <a:gd name="T0" fmla="*/ 45 w 45"/>
                <a:gd name="T1" fmla="*/ 49 h 72"/>
                <a:gd name="T2" fmla="*/ 23 w 45"/>
                <a:gd name="T3" fmla="*/ 72 h 72"/>
                <a:gd name="T4" fmla="*/ 23 w 45"/>
                <a:gd name="T5" fmla="*/ 72 h 72"/>
                <a:gd name="T6" fmla="*/ 0 w 45"/>
                <a:gd name="T7" fmla="*/ 49 h 72"/>
                <a:gd name="T8" fmla="*/ 0 w 45"/>
                <a:gd name="T9" fmla="*/ 23 h 72"/>
                <a:gd name="T10" fmla="*/ 23 w 45"/>
                <a:gd name="T11" fmla="*/ 0 h 72"/>
                <a:gd name="T12" fmla="*/ 23 w 45"/>
                <a:gd name="T13" fmla="*/ 0 h 72"/>
                <a:gd name="T14" fmla="*/ 45 w 45"/>
                <a:gd name="T15" fmla="*/ 23 h 72"/>
                <a:gd name="T16" fmla="*/ 45 w 45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72">
                  <a:moveTo>
                    <a:pt x="45" y="49"/>
                  </a:moveTo>
                  <a:cubicBezTo>
                    <a:pt x="45" y="62"/>
                    <a:pt x="35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47" name="Group 44"/>
          <p:cNvGrpSpPr/>
          <p:nvPr/>
        </p:nvGrpSpPr>
        <p:grpSpPr>
          <a:xfrm>
            <a:off x="2803210" y="3511965"/>
            <a:ext cx="184042" cy="210217"/>
            <a:chOff x="3789363" y="3787775"/>
            <a:chExt cx="357188" cy="407988"/>
          </a:xfrm>
          <a:solidFill>
            <a:schemeClr val="bg1"/>
          </a:solidFill>
        </p:grpSpPr>
        <p:sp>
          <p:nvSpPr>
            <p:cNvPr id="48" name="Freeform 40"/>
            <p:cNvSpPr>
              <a:spLocks noEditPoints="1"/>
            </p:cNvSpPr>
            <p:nvPr/>
          </p:nvSpPr>
          <p:spPr bwMode="auto">
            <a:xfrm>
              <a:off x="3789363" y="3787775"/>
              <a:ext cx="357188" cy="407988"/>
            </a:xfrm>
            <a:custGeom>
              <a:avLst/>
              <a:gdLst>
                <a:gd name="T0" fmla="*/ 403 w 464"/>
                <a:gd name="T1" fmla="*/ 0 h 532"/>
                <a:gd name="T2" fmla="*/ 61 w 464"/>
                <a:gd name="T3" fmla="*/ 0 h 532"/>
                <a:gd name="T4" fmla="*/ 0 w 464"/>
                <a:gd name="T5" fmla="*/ 62 h 532"/>
                <a:gd name="T6" fmla="*/ 0 w 464"/>
                <a:gd name="T7" fmla="*/ 470 h 532"/>
                <a:gd name="T8" fmla="*/ 61 w 464"/>
                <a:gd name="T9" fmla="*/ 532 h 532"/>
                <a:gd name="T10" fmla="*/ 403 w 464"/>
                <a:gd name="T11" fmla="*/ 532 h 532"/>
                <a:gd name="T12" fmla="*/ 464 w 464"/>
                <a:gd name="T13" fmla="*/ 470 h 532"/>
                <a:gd name="T14" fmla="*/ 464 w 464"/>
                <a:gd name="T15" fmla="*/ 62 h 532"/>
                <a:gd name="T16" fmla="*/ 403 w 464"/>
                <a:gd name="T17" fmla="*/ 0 h 532"/>
                <a:gd name="T18" fmla="*/ 430 w 464"/>
                <a:gd name="T19" fmla="*/ 470 h 532"/>
                <a:gd name="T20" fmla="*/ 403 w 464"/>
                <a:gd name="T21" fmla="*/ 498 h 532"/>
                <a:gd name="T22" fmla="*/ 61 w 464"/>
                <a:gd name="T23" fmla="*/ 498 h 532"/>
                <a:gd name="T24" fmla="*/ 34 w 464"/>
                <a:gd name="T25" fmla="*/ 470 h 532"/>
                <a:gd name="T26" fmla="*/ 34 w 464"/>
                <a:gd name="T27" fmla="*/ 62 h 532"/>
                <a:gd name="T28" fmla="*/ 61 w 464"/>
                <a:gd name="T29" fmla="*/ 34 h 532"/>
                <a:gd name="T30" fmla="*/ 403 w 464"/>
                <a:gd name="T31" fmla="*/ 34 h 532"/>
                <a:gd name="T32" fmla="*/ 430 w 464"/>
                <a:gd name="T33" fmla="*/ 62 h 532"/>
                <a:gd name="T34" fmla="*/ 430 w 464"/>
                <a:gd name="T35" fmla="*/ 47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4" h="532">
                  <a:moveTo>
                    <a:pt x="403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1"/>
                    <a:pt x="0" y="28"/>
                    <a:pt x="0" y="62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0" y="504"/>
                    <a:pt x="27" y="531"/>
                    <a:pt x="61" y="532"/>
                  </a:cubicBezTo>
                  <a:cubicBezTo>
                    <a:pt x="403" y="532"/>
                    <a:pt x="403" y="532"/>
                    <a:pt x="403" y="532"/>
                  </a:cubicBezTo>
                  <a:cubicBezTo>
                    <a:pt x="437" y="531"/>
                    <a:pt x="464" y="504"/>
                    <a:pt x="464" y="470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4" y="28"/>
                    <a:pt x="437" y="1"/>
                    <a:pt x="403" y="0"/>
                  </a:cubicBezTo>
                  <a:close/>
                  <a:moveTo>
                    <a:pt x="430" y="470"/>
                  </a:moveTo>
                  <a:cubicBezTo>
                    <a:pt x="430" y="485"/>
                    <a:pt x="418" y="497"/>
                    <a:pt x="403" y="498"/>
                  </a:cubicBezTo>
                  <a:cubicBezTo>
                    <a:pt x="61" y="498"/>
                    <a:pt x="61" y="498"/>
                    <a:pt x="61" y="498"/>
                  </a:cubicBezTo>
                  <a:cubicBezTo>
                    <a:pt x="46" y="497"/>
                    <a:pt x="34" y="485"/>
                    <a:pt x="34" y="470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47"/>
                    <a:pt x="46" y="35"/>
                    <a:pt x="61" y="34"/>
                  </a:cubicBezTo>
                  <a:cubicBezTo>
                    <a:pt x="403" y="34"/>
                    <a:pt x="403" y="34"/>
                    <a:pt x="403" y="34"/>
                  </a:cubicBezTo>
                  <a:cubicBezTo>
                    <a:pt x="418" y="35"/>
                    <a:pt x="430" y="47"/>
                    <a:pt x="430" y="62"/>
                  </a:cubicBezTo>
                  <a:lnTo>
                    <a:pt x="430" y="4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3916363" y="3997325"/>
              <a:ext cx="42863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3976688" y="4100513"/>
              <a:ext cx="42863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3916363" y="3946525"/>
              <a:ext cx="42863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3916363" y="4100513"/>
              <a:ext cx="42863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3916363" y="4049713"/>
              <a:ext cx="42863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4" name="Freeform 46"/>
            <p:cNvSpPr/>
            <p:nvPr/>
          </p:nvSpPr>
          <p:spPr bwMode="auto">
            <a:xfrm>
              <a:off x="3854450" y="4049713"/>
              <a:ext cx="44450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2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2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5" name="Freeform 47"/>
            <p:cNvSpPr/>
            <p:nvPr/>
          </p:nvSpPr>
          <p:spPr bwMode="auto">
            <a:xfrm>
              <a:off x="3854450" y="3946525"/>
              <a:ext cx="44450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2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2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6" name="Freeform 48"/>
            <p:cNvSpPr/>
            <p:nvPr/>
          </p:nvSpPr>
          <p:spPr bwMode="auto">
            <a:xfrm>
              <a:off x="3854450" y="3997325"/>
              <a:ext cx="44450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2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2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7" name="Freeform 49"/>
            <p:cNvSpPr/>
            <p:nvPr/>
          </p:nvSpPr>
          <p:spPr bwMode="auto">
            <a:xfrm>
              <a:off x="3854450" y="4100513"/>
              <a:ext cx="44450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2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2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8" name="Freeform 50"/>
            <p:cNvSpPr/>
            <p:nvPr/>
          </p:nvSpPr>
          <p:spPr bwMode="auto">
            <a:xfrm>
              <a:off x="4037013" y="3946525"/>
              <a:ext cx="44450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5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5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5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9" name="Freeform 51"/>
            <p:cNvSpPr/>
            <p:nvPr/>
          </p:nvSpPr>
          <p:spPr bwMode="auto">
            <a:xfrm>
              <a:off x="4037013" y="3997325"/>
              <a:ext cx="44450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5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5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5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0" name="Freeform 52"/>
            <p:cNvSpPr/>
            <p:nvPr/>
          </p:nvSpPr>
          <p:spPr bwMode="auto">
            <a:xfrm>
              <a:off x="3976688" y="3997325"/>
              <a:ext cx="42863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1" name="Freeform 53"/>
            <p:cNvSpPr/>
            <p:nvPr/>
          </p:nvSpPr>
          <p:spPr bwMode="auto">
            <a:xfrm>
              <a:off x="3976688" y="4049713"/>
              <a:ext cx="42863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2" name="Freeform 54"/>
            <p:cNvSpPr/>
            <p:nvPr/>
          </p:nvSpPr>
          <p:spPr bwMode="auto">
            <a:xfrm>
              <a:off x="4037013" y="4049713"/>
              <a:ext cx="44450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5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5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5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3" name="Freeform 55"/>
            <p:cNvSpPr/>
            <p:nvPr/>
          </p:nvSpPr>
          <p:spPr bwMode="auto">
            <a:xfrm>
              <a:off x="3976688" y="3946525"/>
              <a:ext cx="42863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4" name="Freeform 56"/>
            <p:cNvSpPr/>
            <p:nvPr/>
          </p:nvSpPr>
          <p:spPr bwMode="auto">
            <a:xfrm>
              <a:off x="4037013" y="4100513"/>
              <a:ext cx="44450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5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5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5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5" name="Freeform 57"/>
            <p:cNvSpPr/>
            <p:nvPr/>
          </p:nvSpPr>
          <p:spPr bwMode="auto">
            <a:xfrm>
              <a:off x="3849688" y="3840163"/>
              <a:ext cx="236538" cy="79375"/>
            </a:xfrm>
            <a:custGeom>
              <a:avLst/>
              <a:gdLst>
                <a:gd name="T0" fmla="*/ 287 w 308"/>
                <a:gd name="T1" fmla="*/ 0 h 105"/>
                <a:gd name="T2" fmla="*/ 21 w 308"/>
                <a:gd name="T3" fmla="*/ 0 h 105"/>
                <a:gd name="T4" fmla="*/ 0 w 308"/>
                <a:gd name="T5" fmla="*/ 26 h 105"/>
                <a:gd name="T6" fmla="*/ 0 w 308"/>
                <a:gd name="T7" fmla="*/ 79 h 105"/>
                <a:gd name="T8" fmla="*/ 21 w 308"/>
                <a:gd name="T9" fmla="*/ 105 h 105"/>
                <a:gd name="T10" fmla="*/ 287 w 308"/>
                <a:gd name="T11" fmla="*/ 105 h 105"/>
                <a:gd name="T12" fmla="*/ 308 w 308"/>
                <a:gd name="T13" fmla="*/ 79 h 105"/>
                <a:gd name="T14" fmla="*/ 308 w 308"/>
                <a:gd name="T15" fmla="*/ 26 h 105"/>
                <a:gd name="T16" fmla="*/ 287 w 308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05">
                  <a:moveTo>
                    <a:pt x="287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1"/>
                    <a:pt x="0" y="2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94"/>
                    <a:pt x="10" y="105"/>
                    <a:pt x="21" y="105"/>
                  </a:cubicBezTo>
                  <a:cubicBezTo>
                    <a:pt x="287" y="105"/>
                    <a:pt x="287" y="105"/>
                    <a:pt x="287" y="105"/>
                  </a:cubicBezTo>
                  <a:cubicBezTo>
                    <a:pt x="298" y="105"/>
                    <a:pt x="308" y="94"/>
                    <a:pt x="308" y="79"/>
                  </a:cubicBezTo>
                  <a:cubicBezTo>
                    <a:pt x="308" y="26"/>
                    <a:pt x="308" y="26"/>
                    <a:pt x="308" y="26"/>
                  </a:cubicBezTo>
                  <a:cubicBezTo>
                    <a:pt x="308" y="11"/>
                    <a:pt x="298" y="0"/>
                    <a:pt x="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6" name="Freeform 58"/>
            <p:cNvSpPr/>
            <p:nvPr/>
          </p:nvSpPr>
          <p:spPr bwMode="auto">
            <a:xfrm>
              <a:off x="3921125" y="3862388"/>
              <a:ext cx="15875" cy="34925"/>
            </a:xfrm>
            <a:custGeom>
              <a:avLst/>
              <a:gdLst>
                <a:gd name="T0" fmla="*/ 5 w 10"/>
                <a:gd name="T1" fmla="*/ 4 h 22"/>
                <a:gd name="T2" fmla="*/ 5 w 10"/>
                <a:gd name="T3" fmla="*/ 4 h 22"/>
                <a:gd name="T4" fmla="*/ 1 w 10"/>
                <a:gd name="T5" fmla="*/ 6 h 22"/>
                <a:gd name="T6" fmla="*/ 0 w 10"/>
                <a:gd name="T7" fmla="*/ 2 h 22"/>
                <a:gd name="T8" fmla="*/ 5 w 10"/>
                <a:gd name="T9" fmla="*/ 0 h 22"/>
                <a:gd name="T10" fmla="*/ 10 w 10"/>
                <a:gd name="T11" fmla="*/ 0 h 22"/>
                <a:gd name="T12" fmla="*/ 10 w 10"/>
                <a:gd name="T13" fmla="*/ 22 h 22"/>
                <a:gd name="T14" fmla="*/ 5 w 10"/>
                <a:gd name="T15" fmla="*/ 22 h 22"/>
                <a:gd name="T16" fmla="*/ 5 w 10"/>
                <a:gd name="T1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2">
                  <a:moveTo>
                    <a:pt x="5" y="4"/>
                  </a:moveTo>
                  <a:lnTo>
                    <a:pt x="5" y="4"/>
                  </a:lnTo>
                  <a:lnTo>
                    <a:pt x="1" y="6"/>
                  </a:lnTo>
                  <a:lnTo>
                    <a:pt x="0" y="2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22"/>
                  </a:lnTo>
                  <a:lnTo>
                    <a:pt x="5" y="22"/>
                  </a:ln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7" name="Freeform 59"/>
            <p:cNvSpPr/>
            <p:nvPr/>
          </p:nvSpPr>
          <p:spPr bwMode="auto">
            <a:xfrm>
              <a:off x="3944938" y="3860800"/>
              <a:ext cx="20638" cy="36513"/>
            </a:xfrm>
            <a:custGeom>
              <a:avLst/>
              <a:gdLst>
                <a:gd name="T0" fmla="*/ 0 w 27"/>
                <a:gd name="T1" fmla="*/ 48 h 48"/>
                <a:gd name="T2" fmla="*/ 0 w 27"/>
                <a:gd name="T3" fmla="*/ 41 h 48"/>
                <a:gd name="T4" fmla="*/ 5 w 27"/>
                <a:gd name="T5" fmla="*/ 34 h 48"/>
                <a:gd name="T6" fmla="*/ 16 w 27"/>
                <a:gd name="T7" fmla="*/ 15 h 48"/>
                <a:gd name="T8" fmla="*/ 10 w 27"/>
                <a:gd name="T9" fmla="*/ 9 h 48"/>
                <a:gd name="T10" fmla="*/ 3 w 27"/>
                <a:gd name="T11" fmla="*/ 12 h 48"/>
                <a:gd name="T12" fmla="*/ 1 w 27"/>
                <a:gd name="T13" fmla="*/ 3 h 48"/>
                <a:gd name="T14" fmla="*/ 12 w 27"/>
                <a:gd name="T15" fmla="*/ 0 h 48"/>
                <a:gd name="T16" fmla="*/ 27 w 27"/>
                <a:gd name="T17" fmla="*/ 14 h 48"/>
                <a:gd name="T18" fmla="*/ 16 w 27"/>
                <a:gd name="T19" fmla="*/ 35 h 48"/>
                <a:gd name="T20" fmla="*/ 14 w 27"/>
                <a:gd name="T21" fmla="*/ 38 h 48"/>
                <a:gd name="T22" fmla="*/ 14 w 27"/>
                <a:gd name="T23" fmla="*/ 38 h 48"/>
                <a:gd name="T24" fmla="*/ 27 w 27"/>
                <a:gd name="T25" fmla="*/ 38 h 48"/>
                <a:gd name="T26" fmla="*/ 27 w 27"/>
                <a:gd name="T27" fmla="*/ 48 h 48"/>
                <a:gd name="T28" fmla="*/ 0 w 27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48">
                  <a:moveTo>
                    <a:pt x="0" y="48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12" y="26"/>
                    <a:pt x="16" y="21"/>
                    <a:pt x="16" y="15"/>
                  </a:cubicBezTo>
                  <a:cubicBezTo>
                    <a:pt x="16" y="12"/>
                    <a:pt x="14" y="9"/>
                    <a:pt x="10" y="9"/>
                  </a:cubicBezTo>
                  <a:cubicBezTo>
                    <a:pt x="7" y="9"/>
                    <a:pt x="5" y="11"/>
                    <a:pt x="3" y="1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8" y="0"/>
                    <a:pt x="12" y="0"/>
                  </a:cubicBezTo>
                  <a:cubicBezTo>
                    <a:pt x="24" y="0"/>
                    <a:pt x="27" y="8"/>
                    <a:pt x="27" y="14"/>
                  </a:cubicBezTo>
                  <a:cubicBezTo>
                    <a:pt x="27" y="23"/>
                    <a:pt x="21" y="30"/>
                    <a:pt x="16" y="35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48"/>
                    <a:pt x="27" y="48"/>
                    <a:pt x="27" y="48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68" name="Freeform 60"/>
            <p:cNvSpPr/>
            <p:nvPr/>
          </p:nvSpPr>
          <p:spPr bwMode="auto">
            <a:xfrm>
              <a:off x="3970338" y="3860800"/>
              <a:ext cx="19050" cy="38100"/>
            </a:xfrm>
            <a:custGeom>
              <a:avLst/>
              <a:gdLst>
                <a:gd name="T0" fmla="*/ 1 w 26"/>
                <a:gd name="T1" fmla="*/ 38 h 49"/>
                <a:gd name="T2" fmla="*/ 8 w 26"/>
                <a:gd name="T3" fmla="*/ 40 h 49"/>
                <a:gd name="T4" fmla="*/ 15 w 26"/>
                <a:gd name="T5" fmla="*/ 34 h 49"/>
                <a:gd name="T6" fmla="*/ 7 w 26"/>
                <a:gd name="T7" fmla="*/ 27 h 49"/>
                <a:gd name="T8" fmla="*/ 5 w 26"/>
                <a:gd name="T9" fmla="*/ 27 h 49"/>
                <a:gd name="T10" fmla="*/ 5 w 26"/>
                <a:gd name="T11" fmla="*/ 19 h 49"/>
                <a:gd name="T12" fmla="*/ 6 w 26"/>
                <a:gd name="T13" fmla="*/ 19 h 49"/>
                <a:gd name="T14" fmla="*/ 14 w 26"/>
                <a:gd name="T15" fmla="*/ 14 h 49"/>
                <a:gd name="T16" fmla="*/ 9 w 26"/>
                <a:gd name="T17" fmla="*/ 9 h 49"/>
                <a:gd name="T18" fmla="*/ 3 w 26"/>
                <a:gd name="T19" fmla="*/ 11 h 49"/>
                <a:gd name="T20" fmla="*/ 1 w 26"/>
                <a:gd name="T21" fmla="*/ 2 h 49"/>
                <a:gd name="T22" fmla="*/ 12 w 26"/>
                <a:gd name="T23" fmla="*/ 0 h 49"/>
                <a:gd name="T24" fmla="*/ 25 w 26"/>
                <a:gd name="T25" fmla="*/ 12 h 49"/>
                <a:gd name="T26" fmla="*/ 18 w 26"/>
                <a:gd name="T27" fmla="*/ 22 h 49"/>
                <a:gd name="T28" fmla="*/ 18 w 26"/>
                <a:gd name="T29" fmla="*/ 22 h 49"/>
                <a:gd name="T30" fmla="*/ 26 w 26"/>
                <a:gd name="T31" fmla="*/ 34 h 49"/>
                <a:gd name="T32" fmla="*/ 10 w 26"/>
                <a:gd name="T33" fmla="*/ 49 h 49"/>
                <a:gd name="T34" fmla="*/ 0 w 26"/>
                <a:gd name="T35" fmla="*/ 47 h 49"/>
                <a:gd name="T36" fmla="*/ 1 w 26"/>
                <a:gd name="T37" fmla="*/ 3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9">
                  <a:moveTo>
                    <a:pt x="1" y="38"/>
                  </a:moveTo>
                  <a:cubicBezTo>
                    <a:pt x="3" y="39"/>
                    <a:pt x="6" y="40"/>
                    <a:pt x="8" y="40"/>
                  </a:cubicBezTo>
                  <a:cubicBezTo>
                    <a:pt x="13" y="40"/>
                    <a:pt x="15" y="37"/>
                    <a:pt x="15" y="34"/>
                  </a:cubicBezTo>
                  <a:cubicBezTo>
                    <a:pt x="15" y="29"/>
                    <a:pt x="11" y="27"/>
                    <a:pt x="7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0" y="19"/>
                    <a:pt x="14" y="18"/>
                    <a:pt x="14" y="14"/>
                  </a:cubicBezTo>
                  <a:cubicBezTo>
                    <a:pt x="14" y="11"/>
                    <a:pt x="12" y="9"/>
                    <a:pt x="9" y="9"/>
                  </a:cubicBezTo>
                  <a:cubicBezTo>
                    <a:pt x="7" y="9"/>
                    <a:pt x="4" y="10"/>
                    <a:pt x="3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8" y="0"/>
                    <a:pt x="12" y="0"/>
                  </a:cubicBezTo>
                  <a:cubicBezTo>
                    <a:pt x="21" y="0"/>
                    <a:pt x="25" y="6"/>
                    <a:pt x="25" y="12"/>
                  </a:cubicBezTo>
                  <a:cubicBezTo>
                    <a:pt x="25" y="17"/>
                    <a:pt x="22" y="20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3" y="24"/>
                    <a:pt x="26" y="28"/>
                    <a:pt x="26" y="34"/>
                  </a:cubicBezTo>
                  <a:cubicBezTo>
                    <a:pt x="26" y="41"/>
                    <a:pt x="21" y="49"/>
                    <a:pt x="10" y="49"/>
                  </a:cubicBezTo>
                  <a:cubicBezTo>
                    <a:pt x="5" y="49"/>
                    <a:pt x="2" y="48"/>
                    <a:pt x="0" y="47"/>
                  </a:cubicBezTo>
                  <a:lnTo>
                    <a:pt x="1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89" name="Freeform 61"/>
            <p:cNvSpPr>
              <a:spLocks noEditPoints="1"/>
            </p:cNvSpPr>
            <p:nvPr/>
          </p:nvSpPr>
          <p:spPr bwMode="auto">
            <a:xfrm>
              <a:off x="3994150" y="3862388"/>
              <a:ext cx="23813" cy="34925"/>
            </a:xfrm>
            <a:custGeom>
              <a:avLst/>
              <a:gdLst>
                <a:gd name="T0" fmla="*/ 17 w 31"/>
                <a:gd name="T1" fmla="*/ 47 h 47"/>
                <a:gd name="T2" fmla="*/ 17 w 31"/>
                <a:gd name="T3" fmla="*/ 37 h 47"/>
                <a:gd name="T4" fmla="*/ 0 w 31"/>
                <a:gd name="T5" fmla="*/ 37 h 47"/>
                <a:gd name="T6" fmla="*/ 0 w 31"/>
                <a:gd name="T7" fmla="*/ 29 h 47"/>
                <a:gd name="T8" fmla="*/ 16 w 31"/>
                <a:gd name="T9" fmla="*/ 0 h 47"/>
                <a:gd name="T10" fmla="*/ 27 w 31"/>
                <a:gd name="T11" fmla="*/ 0 h 47"/>
                <a:gd name="T12" fmla="*/ 27 w 31"/>
                <a:gd name="T13" fmla="*/ 28 h 47"/>
                <a:gd name="T14" fmla="*/ 31 w 31"/>
                <a:gd name="T15" fmla="*/ 28 h 47"/>
                <a:gd name="T16" fmla="*/ 31 w 31"/>
                <a:gd name="T17" fmla="*/ 37 h 47"/>
                <a:gd name="T18" fmla="*/ 27 w 31"/>
                <a:gd name="T19" fmla="*/ 37 h 47"/>
                <a:gd name="T20" fmla="*/ 27 w 31"/>
                <a:gd name="T21" fmla="*/ 47 h 47"/>
                <a:gd name="T22" fmla="*/ 17 w 31"/>
                <a:gd name="T23" fmla="*/ 47 h 47"/>
                <a:gd name="T24" fmla="*/ 17 w 31"/>
                <a:gd name="T25" fmla="*/ 28 h 47"/>
                <a:gd name="T26" fmla="*/ 17 w 31"/>
                <a:gd name="T27" fmla="*/ 19 h 47"/>
                <a:gd name="T28" fmla="*/ 17 w 31"/>
                <a:gd name="T29" fmla="*/ 12 h 47"/>
                <a:gd name="T30" fmla="*/ 17 w 31"/>
                <a:gd name="T31" fmla="*/ 12 h 47"/>
                <a:gd name="T32" fmla="*/ 14 w 31"/>
                <a:gd name="T33" fmla="*/ 19 h 47"/>
                <a:gd name="T34" fmla="*/ 10 w 31"/>
                <a:gd name="T35" fmla="*/ 27 h 47"/>
                <a:gd name="T36" fmla="*/ 10 w 31"/>
                <a:gd name="T37" fmla="*/ 28 h 47"/>
                <a:gd name="T38" fmla="*/ 17 w 31"/>
                <a:gd name="T39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47">
                  <a:moveTo>
                    <a:pt x="17" y="47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47"/>
                    <a:pt x="27" y="47"/>
                    <a:pt x="27" y="47"/>
                  </a:cubicBezTo>
                  <a:lnTo>
                    <a:pt x="17" y="47"/>
                  </a:lnTo>
                  <a:close/>
                  <a:moveTo>
                    <a:pt x="17" y="28"/>
                  </a:moveTo>
                  <a:cubicBezTo>
                    <a:pt x="17" y="19"/>
                    <a:pt x="17" y="19"/>
                    <a:pt x="17" y="19"/>
                  </a:cubicBezTo>
                  <a:cubicBezTo>
                    <a:pt x="17" y="17"/>
                    <a:pt x="17" y="15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4"/>
                    <a:pt x="15" y="17"/>
                    <a:pt x="14" y="1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lnTo>
                    <a:pt x="17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90" name="Freeform 62"/>
            <p:cNvSpPr/>
            <p:nvPr/>
          </p:nvSpPr>
          <p:spPr bwMode="auto">
            <a:xfrm>
              <a:off x="4019550" y="3862388"/>
              <a:ext cx="20638" cy="36513"/>
            </a:xfrm>
            <a:custGeom>
              <a:avLst/>
              <a:gdLst>
                <a:gd name="T0" fmla="*/ 26 w 27"/>
                <a:gd name="T1" fmla="*/ 9 h 48"/>
                <a:gd name="T2" fmla="*/ 13 w 27"/>
                <a:gd name="T3" fmla="*/ 9 h 48"/>
                <a:gd name="T4" fmla="*/ 13 w 27"/>
                <a:gd name="T5" fmla="*/ 16 h 48"/>
                <a:gd name="T6" fmla="*/ 14 w 27"/>
                <a:gd name="T7" fmla="*/ 16 h 48"/>
                <a:gd name="T8" fmla="*/ 23 w 27"/>
                <a:gd name="T9" fmla="*/ 20 h 48"/>
                <a:gd name="T10" fmla="*/ 27 w 27"/>
                <a:gd name="T11" fmla="*/ 31 h 48"/>
                <a:gd name="T12" fmla="*/ 10 w 27"/>
                <a:gd name="T13" fmla="*/ 48 h 48"/>
                <a:gd name="T14" fmla="*/ 0 w 27"/>
                <a:gd name="T15" fmla="*/ 46 h 48"/>
                <a:gd name="T16" fmla="*/ 2 w 27"/>
                <a:gd name="T17" fmla="*/ 37 h 48"/>
                <a:gd name="T18" fmla="*/ 9 w 27"/>
                <a:gd name="T19" fmla="*/ 39 h 48"/>
                <a:gd name="T20" fmla="*/ 16 w 27"/>
                <a:gd name="T21" fmla="*/ 32 h 48"/>
                <a:gd name="T22" fmla="*/ 6 w 27"/>
                <a:gd name="T23" fmla="*/ 24 h 48"/>
                <a:gd name="T24" fmla="*/ 3 w 27"/>
                <a:gd name="T25" fmla="*/ 24 h 48"/>
                <a:gd name="T26" fmla="*/ 5 w 27"/>
                <a:gd name="T27" fmla="*/ 0 h 48"/>
                <a:gd name="T28" fmla="*/ 26 w 27"/>
                <a:gd name="T29" fmla="*/ 0 h 48"/>
                <a:gd name="T30" fmla="*/ 26 w 27"/>
                <a:gd name="T31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48">
                  <a:moveTo>
                    <a:pt x="26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20" y="17"/>
                    <a:pt x="23" y="20"/>
                  </a:cubicBezTo>
                  <a:cubicBezTo>
                    <a:pt x="26" y="22"/>
                    <a:pt x="27" y="26"/>
                    <a:pt x="27" y="31"/>
                  </a:cubicBezTo>
                  <a:cubicBezTo>
                    <a:pt x="27" y="40"/>
                    <a:pt x="21" y="48"/>
                    <a:pt x="10" y="48"/>
                  </a:cubicBezTo>
                  <a:cubicBezTo>
                    <a:pt x="6" y="48"/>
                    <a:pt x="2" y="47"/>
                    <a:pt x="0" y="4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4" y="38"/>
                    <a:pt x="6" y="39"/>
                    <a:pt x="9" y="39"/>
                  </a:cubicBezTo>
                  <a:cubicBezTo>
                    <a:pt x="13" y="39"/>
                    <a:pt x="16" y="36"/>
                    <a:pt x="16" y="32"/>
                  </a:cubicBezTo>
                  <a:cubicBezTo>
                    <a:pt x="16" y="26"/>
                    <a:pt x="11" y="24"/>
                    <a:pt x="6" y="24"/>
                  </a:cubicBezTo>
                  <a:cubicBezTo>
                    <a:pt x="5" y="24"/>
                    <a:pt x="4" y="24"/>
                    <a:pt x="3" y="2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91" name="Freeform 63"/>
            <p:cNvSpPr>
              <a:spLocks noEditPoints="1"/>
            </p:cNvSpPr>
            <p:nvPr/>
          </p:nvSpPr>
          <p:spPr bwMode="auto">
            <a:xfrm>
              <a:off x="4044950" y="3860800"/>
              <a:ext cx="22225" cy="38100"/>
            </a:xfrm>
            <a:custGeom>
              <a:avLst/>
              <a:gdLst>
                <a:gd name="T0" fmla="*/ 26 w 30"/>
                <a:gd name="T1" fmla="*/ 9 h 49"/>
                <a:gd name="T2" fmla="*/ 22 w 30"/>
                <a:gd name="T3" fmla="*/ 10 h 49"/>
                <a:gd name="T4" fmla="*/ 12 w 30"/>
                <a:gd name="T5" fmla="*/ 20 h 49"/>
                <a:gd name="T6" fmla="*/ 12 w 30"/>
                <a:gd name="T7" fmla="*/ 20 h 49"/>
                <a:gd name="T8" fmla="*/ 19 w 30"/>
                <a:gd name="T9" fmla="*/ 17 h 49"/>
                <a:gd name="T10" fmla="*/ 30 w 30"/>
                <a:gd name="T11" fmla="*/ 32 h 49"/>
                <a:gd name="T12" fmla="*/ 16 w 30"/>
                <a:gd name="T13" fmla="*/ 49 h 49"/>
                <a:gd name="T14" fmla="*/ 0 w 30"/>
                <a:gd name="T15" fmla="*/ 29 h 49"/>
                <a:gd name="T16" fmla="*/ 9 w 30"/>
                <a:gd name="T17" fmla="*/ 7 h 49"/>
                <a:gd name="T18" fmla="*/ 20 w 30"/>
                <a:gd name="T19" fmla="*/ 1 h 49"/>
                <a:gd name="T20" fmla="*/ 26 w 30"/>
                <a:gd name="T21" fmla="*/ 0 h 49"/>
                <a:gd name="T22" fmla="*/ 26 w 30"/>
                <a:gd name="T23" fmla="*/ 9 h 49"/>
                <a:gd name="T24" fmla="*/ 19 w 30"/>
                <a:gd name="T25" fmla="*/ 31 h 49"/>
                <a:gd name="T26" fmla="*/ 15 w 30"/>
                <a:gd name="T27" fmla="*/ 25 h 49"/>
                <a:gd name="T28" fmla="*/ 12 w 30"/>
                <a:gd name="T29" fmla="*/ 27 h 49"/>
                <a:gd name="T30" fmla="*/ 12 w 30"/>
                <a:gd name="T31" fmla="*/ 32 h 49"/>
                <a:gd name="T32" fmla="*/ 15 w 30"/>
                <a:gd name="T33" fmla="*/ 41 h 49"/>
                <a:gd name="T34" fmla="*/ 19 w 30"/>
                <a:gd name="T35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49">
                  <a:moveTo>
                    <a:pt x="26" y="9"/>
                  </a:moveTo>
                  <a:cubicBezTo>
                    <a:pt x="25" y="9"/>
                    <a:pt x="23" y="9"/>
                    <a:pt x="22" y="10"/>
                  </a:cubicBezTo>
                  <a:cubicBezTo>
                    <a:pt x="16" y="11"/>
                    <a:pt x="13" y="1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8"/>
                    <a:pt x="16" y="17"/>
                    <a:pt x="19" y="17"/>
                  </a:cubicBezTo>
                  <a:cubicBezTo>
                    <a:pt x="26" y="17"/>
                    <a:pt x="30" y="23"/>
                    <a:pt x="30" y="32"/>
                  </a:cubicBezTo>
                  <a:cubicBezTo>
                    <a:pt x="30" y="40"/>
                    <a:pt x="26" y="49"/>
                    <a:pt x="16" y="49"/>
                  </a:cubicBezTo>
                  <a:cubicBezTo>
                    <a:pt x="6" y="49"/>
                    <a:pt x="0" y="41"/>
                    <a:pt x="0" y="29"/>
                  </a:cubicBezTo>
                  <a:cubicBezTo>
                    <a:pt x="0" y="18"/>
                    <a:pt x="4" y="11"/>
                    <a:pt x="9" y="7"/>
                  </a:cubicBezTo>
                  <a:cubicBezTo>
                    <a:pt x="12" y="3"/>
                    <a:pt x="17" y="1"/>
                    <a:pt x="20" y="1"/>
                  </a:cubicBezTo>
                  <a:cubicBezTo>
                    <a:pt x="23" y="0"/>
                    <a:pt x="25" y="0"/>
                    <a:pt x="26" y="0"/>
                  </a:cubicBezTo>
                  <a:lnTo>
                    <a:pt x="26" y="9"/>
                  </a:lnTo>
                  <a:close/>
                  <a:moveTo>
                    <a:pt x="19" y="31"/>
                  </a:moveTo>
                  <a:cubicBezTo>
                    <a:pt x="19" y="29"/>
                    <a:pt x="18" y="25"/>
                    <a:pt x="15" y="25"/>
                  </a:cubicBezTo>
                  <a:cubicBezTo>
                    <a:pt x="14" y="25"/>
                    <a:pt x="13" y="26"/>
                    <a:pt x="12" y="27"/>
                  </a:cubicBezTo>
                  <a:cubicBezTo>
                    <a:pt x="12" y="28"/>
                    <a:pt x="12" y="29"/>
                    <a:pt x="12" y="32"/>
                  </a:cubicBezTo>
                  <a:cubicBezTo>
                    <a:pt x="12" y="37"/>
                    <a:pt x="13" y="41"/>
                    <a:pt x="15" y="41"/>
                  </a:cubicBezTo>
                  <a:cubicBezTo>
                    <a:pt x="19" y="41"/>
                    <a:pt x="19" y="36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92" name="Group 216"/>
          <p:cNvGrpSpPr/>
          <p:nvPr/>
        </p:nvGrpSpPr>
        <p:grpSpPr>
          <a:xfrm>
            <a:off x="2758320" y="1697619"/>
            <a:ext cx="231484" cy="187314"/>
            <a:chOff x="1209675" y="6354763"/>
            <a:chExt cx="449263" cy="363538"/>
          </a:xfrm>
          <a:solidFill>
            <a:schemeClr val="bg1"/>
          </a:solidFill>
        </p:grpSpPr>
        <p:sp>
          <p:nvSpPr>
            <p:cNvPr id="93" name="Freeform 205"/>
            <p:cNvSpPr/>
            <p:nvPr/>
          </p:nvSpPr>
          <p:spPr bwMode="auto">
            <a:xfrm>
              <a:off x="1560513" y="6529388"/>
              <a:ext cx="96838" cy="188913"/>
            </a:xfrm>
            <a:custGeom>
              <a:avLst/>
              <a:gdLst>
                <a:gd name="T0" fmla="*/ 31 w 126"/>
                <a:gd name="T1" fmla="*/ 0 h 245"/>
                <a:gd name="T2" fmla="*/ 0 w 126"/>
                <a:gd name="T3" fmla="*/ 39 h 245"/>
                <a:gd name="T4" fmla="*/ 0 w 126"/>
                <a:gd name="T5" fmla="*/ 245 h 245"/>
                <a:gd name="T6" fmla="*/ 126 w 126"/>
                <a:gd name="T7" fmla="*/ 245 h 245"/>
                <a:gd name="T8" fmla="*/ 125 w 126"/>
                <a:gd name="T9" fmla="*/ 74 h 245"/>
                <a:gd name="T10" fmla="*/ 31 w 126"/>
                <a:gd name="T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245">
                  <a:moveTo>
                    <a:pt x="31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26" y="245"/>
                    <a:pt x="126" y="245"/>
                    <a:pt x="126" y="245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99" y="52"/>
                    <a:pt x="31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94" name="Freeform 207"/>
            <p:cNvSpPr/>
            <p:nvPr/>
          </p:nvSpPr>
          <p:spPr bwMode="auto">
            <a:xfrm>
              <a:off x="1209675" y="6354763"/>
              <a:ext cx="449263" cy="339725"/>
            </a:xfrm>
            <a:custGeom>
              <a:avLst/>
              <a:gdLst>
                <a:gd name="T0" fmla="*/ 236 w 585"/>
                <a:gd name="T1" fmla="*/ 248 h 442"/>
                <a:gd name="T2" fmla="*/ 76 w 585"/>
                <a:gd name="T3" fmla="*/ 428 h 442"/>
                <a:gd name="T4" fmla="*/ 46 w 585"/>
                <a:gd name="T5" fmla="*/ 442 h 442"/>
                <a:gd name="T6" fmla="*/ 18 w 585"/>
                <a:gd name="T7" fmla="*/ 432 h 442"/>
                <a:gd name="T8" fmla="*/ 15 w 585"/>
                <a:gd name="T9" fmla="*/ 374 h 442"/>
                <a:gd name="T10" fmla="*/ 206 w 585"/>
                <a:gd name="T11" fmla="*/ 158 h 442"/>
                <a:gd name="T12" fmla="*/ 237 w 585"/>
                <a:gd name="T13" fmla="*/ 144 h 442"/>
                <a:gd name="T14" fmla="*/ 268 w 585"/>
                <a:gd name="T15" fmla="*/ 158 h 442"/>
                <a:gd name="T16" fmla="*/ 323 w 585"/>
                <a:gd name="T17" fmla="*/ 224 h 442"/>
                <a:gd name="T18" fmla="*/ 425 w 585"/>
                <a:gd name="T19" fmla="*/ 101 h 442"/>
                <a:gd name="T20" fmla="*/ 330 w 585"/>
                <a:gd name="T21" fmla="*/ 19 h 442"/>
                <a:gd name="T22" fmla="*/ 566 w 585"/>
                <a:gd name="T23" fmla="*/ 0 h 442"/>
                <a:gd name="T24" fmla="*/ 585 w 585"/>
                <a:gd name="T25" fmla="*/ 239 h 442"/>
                <a:gd name="T26" fmla="*/ 487 w 585"/>
                <a:gd name="T27" fmla="*/ 154 h 442"/>
                <a:gd name="T28" fmla="*/ 355 w 585"/>
                <a:gd name="T29" fmla="*/ 314 h 442"/>
                <a:gd name="T30" fmla="*/ 324 w 585"/>
                <a:gd name="T31" fmla="*/ 329 h 442"/>
                <a:gd name="T32" fmla="*/ 292 w 585"/>
                <a:gd name="T33" fmla="*/ 314 h 442"/>
                <a:gd name="T34" fmla="*/ 236 w 585"/>
                <a:gd name="T35" fmla="*/ 24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442">
                  <a:moveTo>
                    <a:pt x="236" y="248"/>
                  </a:moveTo>
                  <a:cubicBezTo>
                    <a:pt x="76" y="428"/>
                    <a:pt x="76" y="428"/>
                    <a:pt x="76" y="428"/>
                  </a:cubicBezTo>
                  <a:cubicBezTo>
                    <a:pt x="68" y="438"/>
                    <a:pt x="57" y="442"/>
                    <a:pt x="46" y="442"/>
                  </a:cubicBezTo>
                  <a:cubicBezTo>
                    <a:pt x="36" y="442"/>
                    <a:pt x="26" y="439"/>
                    <a:pt x="18" y="432"/>
                  </a:cubicBezTo>
                  <a:cubicBezTo>
                    <a:pt x="1" y="417"/>
                    <a:pt x="0" y="391"/>
                    <a:pt x="15" y="374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14" y="149"/>
                    <a:pt x="225" y="143"/>
                    <a:pt x="237" y="144"/>
                  </a:cubicBezTo>
                  <a:cubicBezTo>
                    <a:pt x="249" y="144"/>
                    <a:pt x="260" y="149"/>
                    <a:pt x="268" y="158"/>
                  </a:cubicBezTo>
                  <a:cubicBezTo>
                    <a:pt x="323" y="224"/>
                    <a:pt x="323" y="224"/>
                    <a:pt x="323" y="224"/>
                  </a:cubicBezTo>
                  <a:cubicBezTo>
                    <a:pt x="425" y="101"/>
                    <a:pt x="425" y="101"/>
                    <a:pt x="425" y="101"/>
                  </a:cubicBezTo>
                  <a:cubicBezTo>
                    <a:pt x="330" y="19"/>
                    <a:pt x="330" y="19"/>
                    <a:pt x="330" y="19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85" y="239"/>
                    <a:pt x="585" y="239"/>
                    <a:pt x="585" y="239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355" y="314"/>
                    <a:pt x="355" y="314"/>
                    <a:pt x="355" y="314"/>
                  </a:cubicBezTo>
                  <a:cubicBezTo>
                    <a:pt x="348" y="323"/>
                    <a:pt x="336" y="329"/>
                    <a:pt x="324" y="329"/>
                  </a:cubicBezTo>
                  <a:cubicBezTo>
                    <a:pt x="311" y="329"/>
                    <a:pt x="300" y="324"/>
                    <a:pt x="292" y="314"/>
                  </a:cubicBezTo>
                  <a:lnTo>
                    <a:pt x="236" y="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95" name="Freeform 208"/>
            <p:cNvSpPr/>
            <p:nvPr/>
          </p:nvSpPr>
          <p:spPr bwMode="auto">
            <a:xfrm>
              <a:off x="1417638" y="6589713"/>
              <a:ext cx="119063" cy="127000"/>
            </a:xfrm>
            <a:custGeom>
              <a:avLst/>
              <a:gdLst>
                <a:gd name="T0" fmla="*/ 98 w 153"/>
                <a:gd name="T1" fmla="*/ 64 h 167"/>
                <a:gd name="T2" fmla="*/ 62 w 153"/>
                <a:gd name="T3" fmla="*/ 83 h 167"/>
                <a:gd name="T4" fmla="*/ 1 w 153"/>
                <a:gd name="T5" fmla="*/ 56 h 167"/>
                <a:gd name="T6" fmla="*/ 0 w 153"/>
                <a:gd name="T7" fmla="*/ 167 h 167"/>
                <a:gd name="T8" fmla="*/ 150 w 153"/>
                <a:gd name="T9" fmla="*/ 167 h 167"/>
                <a:gd name="T10" fmla="*/ 153 w 153"/>
                <a:gd name="T11" fmla="*/ 0 h 167"/>
                <a:gd name="T12" fmla="*/ 98 w 153"/>
                <a:gd name="T13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67">
                  <a:moveTo>
                    <a:pt x="98" y="64"/>
                  </a:moveTo>
                  <a:cubicBezTo>
                    <a:pt x="76" y="83"/>
                    <a:pt x="62" y="83"/>
                    <a:pt x="62" y="83"/>
                  </a:cubicBezTo>
                  <a:cubicBezTo>
                    <a:pt x="43" y="86"/>
                    <a:pt x="15" y="67"/>
                    <a:pt x="1" y="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32" y="24"/>
                    <a:pt x="116" y="47"/>
                    <a:pt x="98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96" name="Freeform 209"/>
            <p:cNvSpPr/>
            <p:nvPr/>
          </p:nvSpPr>
          <p:spPr bwMode="auto">
            <a:xfrm>
              <a:off x="1295400" y="6600825"/>
              <a:ext cx="96838" cy="115888"/>
            </a:xfrm>
            <a:custGeom>
              <a:avLst/>
              <a:gdLst>
                <a:gd name="T0" fmla="*/ 0 w 61"/>
                <a:gd name="T1" fmla="*/ 73 h 73"/>
                <a:gd name="T2" fmla="*/ 61 w 61"/>
                <a:gd name="T3" fmla="*/ 73 h 73"/>
                <a:gd name="T4" fmla="*/ 61 w 61"/>
                <a:gd name="T5" fmla="*/ 0 h 73"/>
                <a:gd name="T6" fmla="*/ 0 w 61"/>
                <a:gd name="T7" fmla="*/ 70 h 73"/>
                <a:gd name="T8" fmla="*/ 0 w 61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3">
                  <a:moveTo>
                    <a:pt x="0" y="73"/>
                  </a:moveTo>
                  <a:lnTo>
                    <a:pt x="61" y="73"/>
                  </a:lnTo>
                  <a:lnTo>
                    <a:pt x="61" y="0"/>
                  </a:lnTo>
                  <a:lnTo>
                    <a:pt x="0" y="70"/>
                  </a:lnTo>
                  <a:lnTo>
                    <a:pt x="0" y="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97" name="Group 242"/>
          <p:cNvGrpSpPr/>
          <p:nvPr/>
        </p:nvGrpSpPr>
        <p:grpSpPr>
          <a:xfrm>
            <a:off x="5845444" y="1710987"/>
            <a:ext cx="230666" cy="175863"/>
            <a:chOff x="2908300" y="2946400"/>
            <a:chExt cx="447675" cy="341313"/>
          </a:xfrm>
          <a:solidFill>
            <a:schemeClr val="bg1"/>
          </a:solidFill>
        </p:grpSpPr>
        <p:sp>
          <p:nvSpPr>
            <p:cNvPr id="98" name="Freeform 227"/>
            <p:cNvSpPr/>
            <p:nvPr/>
          </p:nvSpPr>
          <p:spPr bwMode="auto">
            <a:xfrm>
              <a:off x="2957513" y="2946400"/>
              <a:ext cx="349250" cy="115888"/>
            </a:xfrm>
            <a:custGeom>
              <a:avLst/>
              <a:gdLst>
                <a:gd name="T0" fmla="*/ 0 w 454"/>
                <a:gd name="T1" fmla="*/ 136 h 152"/>
                <a:gd name="T2" fmla="*/ 16 w 454"/>
                <a:gd name="T3" fmla="*/ 119 h 152"/>
                <a:gd name="T4" fmla="*/ 30 w 454"/>
                <a:gd name="T5" fmla="*/ 127 h 152"/>
                <a:gd name="T6" fmla="*/ 141 w 454"/>
                <a:gd name="T7" fmla="*/ 79 h 152"/>
                <a:gd name="T8" fmla="*/ 140 w 454"/>
                <a:gd name="T9" fmla="*/ 75 h 152"/>
                <a:gd name="T10" fmla="*/ 157 w 454"/>
                <a:gd name="T11" fmla="*/ 58 h 152"/>
                <a:gd name="T12" fmla="*/ 173 w 454"/>
                <a:gd name="T13" fmla="*/ 75 h 152"/>
                <a:gd name="T14" fmla="*/ 282 w 454"/>
                <a:gd name="T15" fmla="*/ 97 h 152"/>
                <a:gd name="T16" fmla="*/ 297 w 454"/>
                <a:gd name="T17" fmla="*/ 86 h 152"/>
                <a:gd name="T18" fmla="*/ 309 w 454"/>
                <a:gd name="T19" fmla="*/ 92 h 152"/>
                <a:gd name="T20" fmla="*/ 422 w 454"/>
                <a:gd name="T21" fmla="*/ 22 h 152"/>
                <a:gd name="T22" fmla="*/ 421 w 454"/>
                <a:gd name="T23" fmla="*/ 17 h 152"/>
                <a:gd name="T24" fmla="*/ 437 w 454"/>
                <a:gd name="T25" fmla="*/ 0 h 152"/>
                <a:gd name="T26" fmla="*/ 454 w 454"/>
                <a:gd name="T27" fmla="*/ 17 h 152"/>
                <a:gd name="T28" fmla="*/ 437 w 454"/>
                <a:gd name="T29" fmla="*/ 33 h 152"/>
                <a:gd name="T30" fmla="*/ 425 w 454"/>
                <a:gd name="T31" fmla="*/ 27 h 152"/>
                <a:gd name="T32" fmla="*/ 312 w 454"/>
                <a:gd name="T33" fmla="*/ 97 h 152"/>
                <a:gd name="T34" fmla="*/ 313 w 454"/>
                <a:gd name="T35" fmla="*/ 103 h 152"/>
                <a:gd name="T36" fmla="*/ 297 w 454"/>
                <a:gd name="T37" fmla="*/ 119 h 152"/>
                <a:gd name="T38" fmla="*/ 281 w 454"/>
                <a:gd name="T39" fmla="*/ 103 h 152"/>
                <a:gd name="T40" fmla="*/ 172 w 454"/>
                <a:gd name="T41" fmla="*/ 81 h 152"/>
                <a:gd name="T42" fmla="*/ 157 w 454"/>
                <a:gd name="T43" fmla="*/ 91 h 152"/>
                <a:gd name="T44" fmla="*/ 144 w 454"/>
                <a:gd name="T45" fmla="*/ 84 h 152"/>
                <a:gd name="T46" fmla="*/ 32 w 454"/>
                <a:gd name="T47" fmla="*/ 132 h 152"/>
                <a:gd name="T48" fmla="*/ 33 w 454"/>
                <a:gd name="T49" fmla="*/ 136 h 152"/>
                <a:gd name="T50" fmla="*/ 16 w 454"/>
                <a:gd name="T51" fmla="*/ 152 h 152"/>
                <a:gd name="T52" fmla="*/ 0 w 454"/>
                <a:gd name="T5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4" h="152">
                  <a:moveTo>
                    <a:pt x="0" y="136"/>
                  </a:moveTo>
                  <a:cubicBezTo>
                    <a:pt x="0" y="127"/>
                    <a:pt x="7" y="119"/>
                    <a:pt x="16" y="119"/>
                  </a:cubicBezTo>
                  <a:cubicBezTo>
                    <a:pt x="22" y="119"/>
                    <a:pt x="27" y="122"/>
                    <a:pt x="30" y="127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41" y="77"/>
                    <a:pt x="140" y="76"/>
                    <a:pt x="140" y="75"/>
                  </a:cubicBezTo>
                  <a:cubicBezTo>
                    <a:pt x="140" y="66"/>
                    <a:pt x="148" y="58"/>
                    <a:pt x="157" y="58"/>
                  </a:cubicBezTo>
                  <a:cubicBezTo>
                    <a:pt x="166" y="58"/>
                    <a:pt x="173" y="66"/>
                    <a:pt x="173" y="75"/>
                  </a:cubicBezTo>
                  <a:cubicBezTo>
                    <a:pt x="282" y="97"/>
                    <a:pt x="282" y="97"/>
                    <a:pt x="282" y="97"/>
                  </a:cubicBezTo>
                  <a:cubicBezTo>
                    <a:pt x="284" y="91"/>
                    <a:pt x="290" y="86"/>
                    <a:pt x="297" y="86"/>
                  </a:cubicBezTo>
                  <a:cubicBezTo>
                    <a:pt x="302" y="86"/>
                    <a:pt x="306" y="88"/>
                    <a:pt x="309" y="9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1" y="20"/>
                    <a:pt x="421" y="18"/>
                    <a:pt x="421" y="17"/>
                  </a:cubicBezTo>
                  <a:cubicBezTo>
                    <a:pt x="421" y="8"/>
                    <a:pt x="428" y="0"/>
                    <a:pt x="437" y="0"/>
                  </a:cubicBezTo>
                  <a:cubicBezTo>
                    <a:pt x="446" y="0"/>
                    <a:pt x="454" y="8"/>
                    <a:pt x="454" y="17"/>
                  </a:cubicBezTo>
                  <a:cubicBezTo>
                    <a:pt x="454" y="26"/>
                    <a:pt x="446" y="33"/>
                    <a:pt x="437" y="33"/>
                  </a:cubicBezTo>
                  <a:cubicBezTo>
                    <a:pt x="432" y="33"/>
                    <a:pt x="428" y="31"/>
                    <a:pt x="425" y="2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9"/>
                    <a:pt x="313" y="101"/>
                    <a:pt x="313" y="103"/>
                  </a:cubicBezTo>
                  <a:cubicBezTo>
                    <a:pt x="313" y="112"/>
                    <a:pt x="306" y="119"/>
                    <a:pt x="297" y="119"/>
                  </a:cubicBezTo>
                  <a:cubicBezTo>
                    <a:pt x="288" y="119"/>
                    <a:pt x="281" y="112"/>
                    <a:pt x="281" y="10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0" y="87"/>
                    <a:pt x="164" y="91"/>
                    <a:pt x="157" y="91"/>
                  </a:cubicBezTo>
                  <a:cubicBezTo>
                    <a:pt x="151" y="91"/>
                    <a:pt x="147" y="88"/>
                    <a:pt x="144" y="8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4"/>
                    <a:pt x="33" y="134"/>
                    <a:pt x="33" y="136"/>
                  </a:cubicBezTo>
                  <a:cubicBezTo>
                    <a:pt x="33" y="145"/>
                    <a:pt x="26" y="152"/>
                    <a:pt x="16" y="152"/>
                  </a:cubicBezTo>
                  <a:cubicBezTo>
                    <a:pt x="7" y="152"/>
                    <a:pt x="0" y="145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99" name="Freeform 228"/>
            <p:cNvSpPr/>
            <p:nvPr/>
          </p:nvSpPr>
          <p:spPr bwMode="auto">
            <a:xfrm>
              <a:off x="2908300" y="2987675"/>
              <a:ext cx="447675" cy="300038"/>
            </a:xfrm>
            <a:custGeom>
              <a:avLst/>
              <a:gdLst>
                <a:gd name="T0" fmla="*/ 568 w 581"/>
                <a:gd name="T1" fmla="*/ 367 h 392"/>
                <a:gd name="T2" fmla="*/ 550 w 581"/>
                <a:gd name="T3" fmla="*/ 367 h 392"/>
                <a:gd name="T4" fmla="*/ 550 w 581"/>
                <a:gd name="T5" fmla="*/ 32 h 392"/>
                <a:gd name="T6" fmla="*/ 518 w 581"/>
                <a:gd name="T7" fmla="*/ 0 h 392"/>
                <a:gd name="T8" fmla="*/ 483 w 581"/>
                <a:gd name="T9" fmla="*/ 0 h 392"/>
                <a:gd name="T10" fmla="*/ 451 w 581"/>
                <a:gd name="T11" fmla="*/ 32 h 392"/>
                <a:gd name="T12" fmla="*/ 451 w 581"/>
                <a:gd name="T13" fmla="*/ 367 h 392"/>
                <a:gd name="T14" fmla="*/ 410 w 581"/>
                <a:gd name="T15" fmla="*/ 367 h 392"/>
                <a:gd name="T16" fmla="*/ 410 w 581"/>
                <a:gd name="T17" fmla="*/ 120 h 392"/>
                <a:gd name="T18" fmla="*/ 379 w 581"/>
                <a:gd name="T19" fmla="*/ 88 h 392"/>
                <a:gd name="T20" fmla="*/ 343 w 581"/>
                <a:gd name="T21" fmla="*/ 88 h 392"/>
                <a:gd name="T22" fmla="*/ 311 w 581"/>
                <a:gd name="T23" fmla="*/ 120 h 392"/>
                <a:gd name="T24" fmla="*/ 311 w 581"/>
                <a:gd name="T25" fmla="*/ 367 h 392"/>
                <a:gd name="T26" fmla="*/ 270 w 581"/>
                <a:gd name="T27" fmla="*/ 367 h 392"/>
                <a:gd name="T28" fmla="*/ 270 w 581"/>
                <a:gd name="T29" fmla="*/ 92 h 392"/>
                <a:gd name="T30" fmla="*/ 239 w 581"/>
                <a:gd name="T31" fmla="*/ 61 h 392"/>
                <a:gd name="T32" fmla="*/ 203 w 581"/>
                <a:gd name="T33" fmla="*/ 61 h 392"/>
                <a:gd name="T34" fmla="*/ 171 w 581"/>
                <a:gd name="T35" fmla="*/ 92 h 392"/>
                <a:gd name="T36" fmla="*/ 171 w 581"/>
                <a:gd name="T37" fmla="*/ 367 h 392"/>
                <a:gd name="T38" fmla="*/ 131 w 581"/>
                <a:gd name="T39" fmla="*/ 367 h 392"/>
                <a:gd name="T40" fmla="*/ 131 w 581"/>
                <a:gd name="T41" fmla="*/ 160 h 392"/>
                <a:gd name="T42" fmla="*/ 99 w 581"/>
                <a:gd name="T43" fmla="*/ 128 h 392"/>
                <a:gd name="T44" fmla="*/ 63 w 581"/>
                <a:gd name="T45" fmla="*/ 128 h 392"/>
                <a:gd name="T46" fmla="*/ 32 w 581"/>
                <a:gd name="T47" fmla="*/ 160 h 392"/>
                <a:gd name="T48" fmla="*/ 32 w 581"/>
                <a:gd name="T49" fmla="*/ 367 h 392"/>
                <a:gd name="T50" fmla="*/ 11 w 581"/>
                <a:gd name="T51" fmla="*/ 367 h 392"/>
                <a:gd name="T52" fmla="*/ 0 w 581"/>
                <a:gd name="T53" fmla="*/ 378 h 392"/>
                <a:gd name="T54" fmla="*/ 0 w 581"/>
                <a:gd name="T55" fmla="*/ 381 h 392"/>
                <a:gd name="T56" fmla="*/ 11 w 581"/>
                <a:gd name="T57" fmla="*/ 392 h 392"/>
                <a:gd name="T58" fmla="*/ 568 w 581"/>
                <a:gd name="T59" fmla="*/ 392 h 392"/>
                <a:gd name="T60" fmla="*/ 581 w 581"/>
                <a:gd name="T61" fmla="*/ 381 h 392"/>
                <a:gd name="T62" fmla="*/ 581 w 581"/>
                <a:gd name="T63" fmla="*/ 378 h 392"/>
                <a:gd name="T64" fmla="*/ 568 w 581"/>
                <a:gd name="T65" fmla="*/ 36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392">
                  <a:moveTo>
                    <a:pt x="568" y="367"/>
                  </a:moveTo>
                  <a:cubicBezTo>
                    <a:pt x="550" y="367"/>
                    <a:pt x="550" y="367"/>
                    <a:pt x="550" y="367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14"/>
                    <a:pt x="536" y="0"/>
                    <a:pt x="518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65" y="0"/>
                    <a:pt x="451" y="14"/>
                    <a:pt x="451" y="3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10" y="367"/>
                    <a:pt x="410" y="367"/>
                    <a:pt x="410" y="367"/>
                  </a:cubicBezTo>
                  <a:cubicBezTo>
                    <a:pt x="410" y="120"/>
                    <a:pt x="410" y="120"/>
                    <a:pt x="410" y="120"/>
                  </a:cubicBezTo>
                  <a:cubicBezTo>
                    <a:pt x="410" y="102"/>
                    <a:pt x="396" y="88"/>
                    <a:pt x="379" y="88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25" y="88"/>
                    <a:pt x="311" y="102"/>
                    <a:pt x="311" y="120"/>
                  </a:cubicBezTo>
                  <a:cubicBezTo>
                    <a:pt x="311" y="367"/>
                    <a:pt x="311" y="367"/>
                    <a:pt x="311" y="367"/>
                  </a:cubicBezTo>
                  <a:cubicBezTo>
                    <a:pt x="270" y="367"/>
                    <a:pt x="270" y="367"/>
                    <a:pt x="270" y="367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75"/>
                    <a:pt x="256" y="61"/>
                    <a:pt x="239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186" y="61"/>
                    <a:pt x="171" y="75"/>
                    <a:pt x="171" y="92"/>
                  </a:cubicBezTo>
                  <a:cubicBezTo>
                    <a:pt x="171" y="367"/>
                    <a:pt x="171" y="367"/>
                    <a:pt x="171" y="367"/>
                  </a:cubicBezTo>
                  <a:cubicBezTo>
                    <a:pt x="131" y="367"/>
                    <a:pt x="131" y="367"/>
                    <a:pt x="131" y="367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43"/>
                    <a:pt x="117" y="128"/>
                    <a:pt x="99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46" y="128"/>
                    <a:pt x="32" y="143"/>
                    <a:pt x="32" y="160"/>
                  </a:cubicBezTo>
                  <a:cubicBezTo>
                    <a:pt x="32" y="367"/>
                    <a:pt x="32" y="367"/>
                    <a:pt x="32" y="367"/>
                  </a:cubicBezTo>
                  <a:cubicBezTo>
                    <a:pt x="11" y="367"/>
                    <a:pt x="11" y="367"/>
                    <a:pt x="11" y="367"/>
                  </a:cubicBezTo>
                  <a:cubicBezTo>
                    <a:pt x="4" y="367"/>
                    <a:pt x="0" y="372"/>
                    <a:pt x="0" y="37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7"/>
                    <a:pt x="4" y="392"/>
                    <a:pt x="11" y="392"/>
                  </a:cubicBezTo>
                  <a:cubicBezTo>
                    <a:pt x="568" y="392"/>
                    <a:pt x="568" y="392"/>
                    <a:pt x="568" y="392"/>
                  </a:cubicBezTo>
                  <a:cubicBezTo>
                    <a:pt x="575" y="392"/>
                    <a:pt x="581" y="387"/>
                    <a:pt x="581" y="381"/>
                  </a:cubicBezTo>
                  <a:cubicBezTo>
                    <a:pt x="581" y="378"/>
                    <a:pt x="581" y="378"/>
                    <a:pt x="581" y="378"/>
                  </a:cubicBezTo>
                  <a:cubicBezTo>
                    <a:pt x="581" y="372"/>
                    <a:pt x="575" y="367"/>
                    <a:pt x="568" y="3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 panose="020B0503020204020204" charset="-122"/>
              </a:endParaRPr>
            </a:p>
          </p:txBody>
        </p:sp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9367FE09-907E-4C91-90A3-C8739C0ED19E}"/>
              </a:ext>
            </a:extLst>
          </p:cNvPr>
          <p:cNvSpPr/>
          <p:nvPr/>
        </p:nvSpPr>
        <p:spPr>
          <a:xfrm>
            <a:off x="718356" y="2854344"/>
            <a:ext cx="1960779" cy="614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规范编程格式，学习编程思想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5F32B38-4ED4-4A7A-B32D-1030741241FC}"/>
              </a:ext>
            </a:extLst>
          </p:cNvPr>
          <p:cNvSpPr txBox="1"/>
          <p:nvPr/>
        </p:nvSpPr>
        <p:spPr>
          <a:xfrm>
            <a:off x="8648351" y="46818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699775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/>
              <a:t>不足</a:t>
            </a:r>
            <a:endParaRPr lang="en-US" altLang="zh-CN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空心弧 4"/>
          <p:cNvSpPr/>
          <p:nvPr/>
        </p:nvSpPr>
        <p:spPr>
          <a:xfrm>
            <a:off x="3374167" y="1788220"/>
            <a:ext cx="2395664" cy="2395664"/>
          </a:xfrm>
          <a:prstGeom prst="blockArc">
            <a:avLst>
              <a:gd name="adj1" fmla="val 10800000"/>
              <a:gd name="adj2" fmla="val 16200000"/>
              <a:gd name="adj3" fmla="val 464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空心弧 5"/>
          <p:cNvSpPr/>
          <p:nvPr/>
        </p:nvSpPr>
        <p:spPr>
          <a:xfrm>
            <a:off x="3374167" y="1788220"/>
            <a:ext cx="2395664" cy="2395664"/>
          </a:xfrm>
          <a:prstGeom prst="blockArc">
            <a:avLst>
              <a:gd name="adj1" fmla="val 5400000"/>
              <a:gd name="adj2" fmla="val 10800000"/>
              <a:gd name="adj3" fmla="val 464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空心弧 6"/>
          <p:cNvSpPr/>
          <p:nvPr/>
        </p:nvSpPr>
        <p:spPr>
          <a:xfrm>
            <a:off x="3374167" y="1788220"/>
            <a:ext cx="2395664" cy="2395664"/>
          </a:xfrm>
          <a:prstGeom prst="blockArc">
            <a:avLst>
              <a:gd name="adj1" fmla="val 0"/>
              <a:gd name="adj2" fmla="val 5400000"/>
              <a:gd name="adj3" fmla="val 464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空心弧 7"/>
          <p:cNvSpPr/>
          <p:nvPr/>
        </p:nvSpPr>
        <p:spPr>
          <a:xfrm>
            <a:off x="3374167" y="1788220"/>
            <a:ext cx="2395664" cy="2395664"/>
          </a:xfrm>
          <a:prstGeom prst="blockArc">
            <a:avLst>
              <a:gd name="adj1" fmla="val 16200000"/>
              <a:gd name="adj2" fmla="val 0"/>
              <a:gd name="adj3" fmla="val 464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任意多边形 8"/>
          <p:cNvSpPr/>
          <p:nvPr/>
        </p:nvSpPr>
        <p:spPr>
          <a:xfrm>
            <a:off x="4020433" y="2434486"/>
            <a:ext cx="1103132" cy="1103132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185903" y="1429922"/>
            <a:ext cx="772193" cy="772193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华文细黑" panose="02010600040101010101" pitchFamily="2" charset="-122"/>
              </a:rPr>
              <a:t>LOGO</a:t>
            </a:r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355935" y="2599956"/>
            <a:ext cx="772193" cy="772193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华文细黑" panose="02010600040101010101" pitchFamily="2" charset="-122"/>
              </a:rPr>
              <a:t>LOGO</a:t>
            </a:r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4185903" y="3769988"/>
            <a:ext cx="772193" cy="772193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华文细黑" panose="02010600040101010101" pitchFamily="2" charset="-122"/>
              </a:rPr>
              <a:t>LOGO</a:t>
            </a:r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3015869" y="2599956"/>
            <a:ext cx="772193" cy="772193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华文细黑" panose="02010600040101010101" pitchFamily="2" charset="-122"/>
              </a:rPr>
              <a:t>LOGO</a:t>
            </a:r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128128" y="2180570"/>
            <a:ext cx="2229752" cy="614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个别问题分析不到位使得耗时更多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81" name="矩形 8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6113925" y="1555148"/>
            <a:ext cx="1736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问题分析不细致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>
            <a:off x="6213311" y="1832147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6126889" y="4232932"/>
            <a:ext cx="2229752" cy="337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31446" y="2180570"/>
            <a:ext cx="2229752" cy="614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很多函数使用时需查询其功能及调用格式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87" name="矩形 8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1225145" y="1555148"/>
            <a:ext cx="1736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语法不熟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2618832" y="1832147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任意多边形 88"/>
          <p:cNvSpPr/>
          <p:nvPr/>
        </p:nvSpPr>
        <p:spPr>
          <a:xfrm>
            <a:off x="2964023" y="1581022"/>
            <a:ext cx="251126" cy="251126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90" name="任意多边形 89"/>
          <p:cNvSpPr/>
          <p:nvPr/>
        </p:nvSpPr>
        <p:spPr>
          <a:xfrm>
            <a:off x="5891205" y="1566841"/>
            <a:ext cx="251126" cy="251126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10" name="任意多边形 109"/>
          <p:cNvSpPr/>
          <p:nvPr/>
        </p:nvSpPr>
        <p:spPr>
          <a:xfrm>
            <a:off x="3001667" y="3593021"/>
            <a:ext cx="251126" cy="251126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764814" y="4218443"/>
            <a:ext cx="2229752" cy="614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rPr>
              <a:t>组员间某些共通的问题并未沟通高效地解决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112" name="矩形 1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1258513" y="3593021"/>
            <a:ext cx="1736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沟通交流不紧密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3" name="直接连接符 112"/>
          <p:cNvCxnSpPr/>
          <p:nvPr/>
        </p:nvCxnSpPr>
        <p:spPr>
          <a:xfrm>
            <a:off x="2652200" y="3870020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4311268" y="2725321"/>
            <a:ext cx="521462" cy="521462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2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3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BAE4C4F8-F194-4DB5-AF92-3044A58A4CDA}"/>
              </a:ext>
            </a:extLst>
          </p:cNvPr>
          <p:cNvSpPr txBox="1"/>
          <p:nvPr/>
        </p:nvSpPr>
        <p:spPr>
          <a:xfrm>
            <a:off x="8648351" y="46818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15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266470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3167682" y="1602004"/>
            <a:ext cx="3496313" cy="771771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4000" b="1" spc="600" dirty="0">
                <a:solidFill>
                  <a:srgbClr val="E1F7FF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敬请指导！</a:t>
            </a:r>
          </a:p>
        </p:txBody>
      </p:sp>
      <p:sp>
        <p:nvSpPr>
          <p:cNvPr id="90" name="矩形 89"/>
          <p:cNvSpPr/>
          <p:nvPr/>
        </p:nvSpPr>
        <p:spPr>
          <a:xfrm>
            <a:off x="4161231" y="3727033"/>
            <a:ext cx="65039" cy="173213"/>
          </a:xfrm>
          <a:prstGeom prst="rect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E1F7FF"/>
              </a:solidFill>
              <a:latin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4306946" y="3705414"/>
            <a:ext cx="1755194" cy="2308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>
              <a:defRPr b="1" spc="3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050" dirty="0">
                <a:solidFill>
                  <a:srgbClr val="E1F7FF"/>
                </a:solidFill>
                <a:sym typeface="华文细黑" panose="02010600040101010101" pitchFamily="2" charset="-122"/>
              </a:rPr>
              <a:t>答辩人：曹梓</a:t>
            </a:r>
          </a:p>
        </p:txBody>
      </p:sp>
      <p:sp>
        <p:nvSpPr>
          <p:cNvPr id="92" name="矩形 91"/>
          <p:cNvSpPr/>
          <p:nvPr/>
        </p:nvSpPr>
        <p:spPr>
          <a:xfrm>
            <a:off x="4166755" y="4014313"/>
            <a:ext cx="65039" cy="173213"/>
          </a:xfrm>
          <a:prstGeom prst="rect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E1F7FF"/>
              </a:solidFill>
              <a:latin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4301589" y="3994089"/>
            <a:ext cx="1910952" cy="2308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>
              <a:defRPr b="1" spc="3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050" dirty="0">
                <a:solidFill>
                  <a:srgbClr val="E1F7FF"/>
                </a:solidFill>
                <a:sym typeface="华文细黑" panose="02010600040101010101" pitchFamily="2" charset="-122"/>
              </a:rPr>
              <a:t>指导：常建功 刘胜利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5" y="0"/>
            <a:ext cx="3842608" cy="32040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84" y="1473143"/>
            <a:ext cx="1419319" cy="36412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2001969-2EDF-4C1F-8496-D64A5F7289AF}"/>
              </a:ext>
            </a:extLst>
          </p:cNvPr>
          <p:cNvSpPr txBox="1"/>
          <p:nvPr/>
        </p:nvSpPr>
        <p:spPr>
          <a:xfrm>
            <a:off x="8648351" y="46818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20328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 animBg="1"/>
      <p:bldP spid="91" grpId="0"/>
      <p:bldP spid="92" grpId="0" animBg="1"/>
      <p:bldP spid="9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2905760"/>
            <a:ext cx="9144000" cy="19760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spc="600">
              <a:solidFill>
                <a:srgbClr val="E1F7FF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" y="3729831"/>
            <a:ext cx="9144000" cy="1139348"/>
          </a:xfrm>
          <a:prstGeom prst="rect">
            <a:avLst/>
          </a:prstGeom>
        </p:spPr>
      </p:pic>
      <p:sp>
        <p:nvSpPr>
          <p:cNvPr id="21" name="椭圆 20"/>
          <p:cNvSpPr>
            <a:spLocks noChangeAspect="1"/>
          </p:cNvSpPr>
          <p:nvPr/>
        </p:nvSpPr>
        <p:spPr>
          <a:xfrm>
            <a:off x="927026" y="3217403"/>
            <a:ext cx="360000" cy="36000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228" y="366924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300" dirty="0">
                <a:solidFill>
                  <a:srgbClr val="E1F7FF"/>
                </a:solidFill>
                <a:latin typeface="+mj-ea"/>
                <a:ea typeface="+mj-ea"/>
              </a:rPr>
              <a:t>项目简介</a:t>
            </a:r>
            <a:endParaRPr lang="zh-CN" altLang="en-US" sz="2400" b="1" spc="300" dirty="0">
              <a:solidFill>
                <a:srgbClr val="E1F7FF"/>
              </a:solidFill>
              <a:latin typeface="+mj-ea"/>
              <a:ea typeface="+mj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733327" y="603708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928403" y="788330"/>
            <a:ext cx="1307513" cy="1307513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4063636" y="1079928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3" name="椭圆 22"/>
          <p:cNvSpPr/>
          <p:nvPr/>
        </p:nvSpPr>
        <p:spPr>
          <a:xfrm>
            <a:off x="5014483" y="614636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58662" y="931436"/>
            <a:ext cx="286781" cy="286781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763355" y="443363"/>
            <a:ext cx="160345" cy="1603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652734" y="2135053"/>
            <a:ext cx="220530" cy="22053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257881" y="1649287"/>
            <a:ext cx="228296" cy="22829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054844" y="1372315"/>
            <a:ext cx="154542" cy="154542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493890" y="1649287"/>
            <a:ext cx="99708" cy="99708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3" name="文本框 5"/>
          <p:cNvSpPr txBox="1">
            <a:spLocks noChangeArrowheads="1"/>
          </p:cNvSpPr>
          <p:nvPr/>
        </p:nvSpPr>
        <p:spPr bwMode="auto">
          <a:xfrm>
            <a:off x="883455" y="3238122"/>
            <a:ext cx="456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400" dirty="0">
              <a:solidFill>
                <a:srgbClr val="E1F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>
            <a:off x="2644315" y="3217403"/>
            <a:ext cx="360000" cy="36000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19517" y="366924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300" dirty="0">
                <a:solidFill>
                  <a:srgbClr val="E1F7FF"/>
                </a:solidFill>
                <a:latin typeface="+mj-ea"/>
                <a:ea typeface="+mj-ea"/>
              </a:rPr>
              <a:t>项目结构</a:t>
            </a:r>
            <a:endParaRPr lang="zh-CN" altLang="en-US" sz="2400" b="1" spc="300" dirty="0">
              <a:solidFill>
                <a:srgbClr val="E1F7FF"/>
              </a:solidFill>
              <a:latin typeface="+mj-ea"/>
              <a:ea typeface="+mj-ea"/>
            </a:endParaRPr>
          </a:p>
        </p:txBody>
      </p:sp>
      <p:sp>
        <p:nvSpPr>
          <p:cNvPr id="58" name="文本框 5"/>
          <p:cNvSpPr txBox="1">
            <a:spLocks noChangeArrowheads="1"/>
          </p:cNvSpPr>
          <p:nvPr/>
        </p:nvSpPr>
        <p:spPr bwMode="auto">
          <a:xfrm>
            <a:off x="2600744" y="3238122"/>
            <a:ext cx="456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400" dirty="0">
              <a:solidFill>
                <a:srgbClr val="E1F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4391803" y="3238122"/>
            <a:ext cx="360000" cy="36000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967005" y="368996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300" dirty="0">
                <a:solidFill>
                  <a:srgbClr val="E1F7FF"/>
                </a:solidFill>
                <a:latin typeface="+mj-ea"/>
                <a:ea typeface="+mj-ea"/>
              </a:rPr>
              <a:t>项目过程</a:t>
            </a:r>
            <a:endParaRPr lang="zh-CN" altLang="en-US" sz="2400" b="1" spc="300" dirty="0">
              <a:solidFill>
                <a:srgbClr val="E1F7FF"/>
              </a:solidFill>
              <a:latin typeface="+mj-ea"/>
              <a:ea typeface="+mj-ea"/>
            </a:endParaRPr>
          </a:p>
        </p:txBody>
      </p:sp>
      <p:sp>
        <p:nvSpPr>
          <p:cNvPr id="61" name="文本框 5"/>
          <p:cNvSpPr txBox="1">
            <a:spLocks noChangeArrowheads="1"/>
          </p:cNvSpPr>
          <p:nvPr/>
        </p:nvSpPr>
        <p:spPr bwMode="auto">
          <a:xfrm>
            <a:off x="4348232" y="3258841"/>
            <a:ext cx="456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400" dirty="0">
              <a:solidFill>
                <a:srgbClr val="E1F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>
            <a:off x="6099444" y="3238122"/>
            <a:ext cx="360000" cy="36000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74646" y="368996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300" dirty="0">
                <a:solidFill>
                  <a:srgbClr val="E1F7FF"/>
                </a:solidFill>
                <a:latin typeface="+mj-ea"/>
                <a:ea typeface="+mj-ea"/>
              </a:rPr>
              <a:t>问题分析</a:t>
            </a:r>
            <a:endParaRPr lang="zh-CN" altLang="en-US" sz="2400" b="1" spc="300" dirty="0">
              <a:solidFill>
                <a:srgbClr val="E1F7FF"/>
              </a:solidFill>
              <a:latin typeface="+mj-ea"/>
              <a:ea typeface="+mj-ea"/>
            </a:endParaRPr>
          </a:p>
        </p:txBody>
      </p:sp>
      <p:sp>
        <p:nvSpPr>
          <p:cNvPr id="64" name="文本框 5"/>
          <p:cNvSpPr txBox="1">
            <a:spLocks noChangeArrowheads="1"/>
          </p:cNvSpPr>
          <p:nvPr/>
        </p:nvSpPr>
        <p:spPr bwMode="auto">
          <a:xfrm>
            <a:off x="6055873" y="3258841"/>
            <a:ext cx="456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400" dirty="0">
              <a:solidFill>
                <a:srgbClr val="E1F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7623693" y="3238122"/>
            <a:ext cx="360000" cy="36000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198895" y="368996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300" dirty="0">
                <a:solidFill>
                  <a:srgbClr val="E1F7FF"/>
                </a:solidFill>
                <a:latin typeface="+mj-ea"/>
                <a:ea typeface="+mj-ea"/>
              </a:rPr>
              <a:t>项目总结</a:t>
            </a:r>
            <a:endParaRPr lang="zh-CN" altLang="en-US" sz="2400" b="1" spc="300" dirty="0">
              <a:solidFill>
                <a:srgbClr val="E1F7FF"/>
              </a:solidFill>
              <a:latin typeface="+mj-ea"/>
              <a:ea typeface="+mj-ea"/>
            </a:endParaRPr>
          </a:p>
        </p:txBody>
      </p:sp>
      <p:sp>
        <p:nvSpPr>
          <p:cNvPr id="67" name="文本框 5"/>
          <p:cNvSpPr txBox="1">
            <a:spLocks noChangeArrowheads="1"/>
          </p:cNvSpPr>
          <p:nvPr/>
        </p:nvSpPr>
        <p:spPr bwMode="auto">
          <a:xfrm>
            <a:off x="7580122" y="3258841"/>
            <a:ext cx="456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400" dirty="0">
              <a:solidFill>
                <a:srgbClr val="E1F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3EA73B8-A630-4EAE-AC3D-D9C8027938DB}"/>
              </a:ext>
            </a:extLst>
          </p:cNvPr>
          <p:cNvSpPr txBox="1"/>
          <p:nvPr/>
        </p:nvSpPr>
        <p:spPr>
          <a:xfrm>
            <a:off x="8803842" y="4681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070636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911" y="2335631"/>
            <a:ext cx="5308458" cy="27986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491775" y="134438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686851" y="1529011"/>
            <a:ext cx="1307513" cy="1307513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5" name="文本框 5"/>
          <p:cNvSpPr txBox="1">
            <a:spLocks noChangeArrowheads="1"/>
          </p:cNvSpPr>
          <p:nvPr/>
        </p:nvSpPr>
        <p:spPr bwMode="auto">
          <a:xfrm>
            <a:off x="1852542" y="1767269"/>
            <a:ext cx="944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3581541" y="1878184"/>
            <a:ext cx="1569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3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86983" y="2491840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660777" y="1514441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E1F7FF"/>
                </a:solidFill>
                <a:latin typeface="华文细黑" panose="02010600040101010101" pitchFamily="2" charset="-122"/>
              </a:rPr>
              <a:t>PART One</a:t>
            </a:r>
            <a:endParaRPr lang="zh-CN" altLang="en-US" sz="1200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610758" y="2773735"/>
            <a:ext cx="390517" cy="390517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17110" y="1672117"/>
            <a:ext cx="286781" cy="286781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936156" y="3503498"/>
            <a:ext cx="160345" cy="160345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496802" y="1244099"/>
            <a:ext cx="220530" cy="220530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016329" y="2389968"/>
            <a:ext cx="228296" cy="228296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839822" y="3010217"/>
            <a:ext cx="154542" cy="154542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252338" y="2389968"/>
            <a:ext cx="99708" cy="99708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18876E-16EA-4463-8D7A-F0CC5228D17C}"/>
              </a:ext>
            </a:extLst>
          </p:cNvPr>
          <p:cNvSpPr txBox="1"/>
          <p:nvPr/>
        </p:nvSpPr>
        <p:spPr>
          <a:xfrm>
            <a:off x="8803842" y="4681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891059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06443" y="2595310"/>
            <a:ext cx="5675892" cy="87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1.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完成图片爬虫项目，实现对堆糖网页中的图片的爬取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2.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利用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Django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开发网页，展示爬取的图片及信息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5"/>
          <p:cNvSpPr txBox="1">
            <a:spLocks noChangeArrowheads="1"/>
          </p:cNvSpPr>
          <p:nvPr/>
        </p:nvSpPr>
        <p:spPr bwMode="auto">
          <a:xfrm>
            <a:off x="906443" y="1571583"/>
            <a:ext cx="39802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009666" y="1968915"/>
            <a:ext cx="34978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33C885D-F98B-4FCB-8524-8D23D6561F79}"/>
              </a:ext>
            </a:extLst>
          </p:cNvPr>
          <p:cNvSpPr txBox="1"/>
          <p:nvPr/>
        </p:nvSpPr>
        <p:spPr>
          <a:xfrm>
            <a:off x="906443" y="3825562"/>
            <a:ext cx="46257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  <a:latin typeface="华文细黑" panose="02010600040101010101" pitchFamily="2" charset="-122"/>
              </a:rPr>
              <a:t>堆糖源链接：</a:t>
            </a:r>
            <a:r>
              <a:rPr lang="en-US" altLang="zh-CN" sz="1400" dirty="0">
                <a:solidFill>
                  <a:srgbClr val="0070C0"/>
                </a:solidFill>
                <a:latin typeface="华文细黑" panose="02010600040101010101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hlinkClick r:id="rId5"/>
              </a:rPr>
              <a:t>https://www.duitang.com/album/?id=98243426&amp;spm=2014.12553688.202.0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48FB5B3-0D16-4757-B138-5AE7A3048253}"/>
              </a:ext>
            </a:extLst>
          </p:cNvPr>
          <p:cNvSpPr txBox="1"/>
          <p:nvPr/>
        </p:nvSpPr>
        <p:spPr>
          <a:xfrm>
            <a:off x="8803842" y="4681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482010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/>
              <a:t>项目目标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7511" y="183664"/>
            <a:ext cx="528375" cy="484787"/>
            <a:chOff x="1417110" y="1933669"/>
            <a:chExt cx="1827515" cy="1676757"/>
          </a:xfrm>
        </p:grpSpPr>
        <p:sp>
          <p:nvSpPr>
            <p:cNvPr id="14" name="椭圆 1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3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01322" y="1339234"/>
            <a:ext cx="1749158" cy="2905932"/>
          </a:xfrm>
          <a:prstGeom prst="roundRect">
            <a:avLst>
              <a:gd name="adj" fmla="val 6343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422367" y="1339234"/>
            <a:ext cx="1749158" cy="2905932"/>
          </a:xfrm>
          <a:prstGeom prst="roundRect">
            <a:avLst>
              <a:gd name="adj" fmla="val 6343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319145" y="1339234"/>
            <a:ext cx="1749158" cy="2905932"/>
          </a:xfrm>
          <a:prstGeom prst="roundRect">
            <a:avLst>
              <a:gd name="adj" fmla="val 6343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2" name="文本框 2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920895" y="2652648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/>
                </a:solidFill>
                <a:latin typeface="华文细黑" panose="02010600040101010101" pitchFamily="2" charset="-122"/>
                <a:sym typeface="Calibri" panose="020F0502020204030204" pitchFamily="34" charset="0"/>
              </a:rPr>
              <a:t>图片爬取</a:t>
            </a:r>
            <a:endParaRPr lang="en-US" altLang="zh-CN" sz="1400" dirty="0">
              <a:solidFill>
                <a:schemeClr val="accent1"/>
              </a:solidFill>
              <a:latin typeface="华文细黑" panose="02010600040101010101" pitchFamily="2" charset="-122"/>
              <a:sym typeface="Calibri" panose="020F0502020204030204" pitchFamily="34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2288694" y="3107080"/>
            <a:ext cx="17151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2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669603" y="2663814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/>
                </a:solidFill>
                <a:latin typeface="华文细黑" panose="02010600040101010101" pitchFamily="2" charset="-122"/>
                <a:sym typeface="Calibri" panose="020F0502020204030204" pitchFamily="34" charset="0"/>
              </a:rPr>
              <a:t>图片信息保存</a:t>
            </a:r>
            <a:endParaRPr lang="en-US" altLang="zh-CN" sz="1400" dirty="0">
              <a:solidFill>
                <a:schemeClr val="accent1"/>
              </a:solidFill>
              <a:latin typeface="华文细黑" panose="02010600040101010101" pitchFamily="2" charset="-122"/>
              <a:sym typeface="Calibri" panose="020F050202020403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216939" y="3118246"/>
            <a:ext cx="17151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5714451" y="2674980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/>
                </a:solidFill>
                <a:latin typeface="华文细黑" panose="02010600040101010101" pitchFamily="2" charset="-122"/>
                <a:sym typeface="Calibri" panose="020F0502020204030204" pitchFamily="34" charset="0"/>
              </a:rPr>
              <a:t>网页展示</a:t>
            </a:r>
            <a:endParaRPr lang="en-US" altLang="zh-CN" sz="1400" dirty="0">
              <a:solidFill>
                <a:schemeClr val="accent1"/>
              </a:solidFill>
              <a:latin typeface="华文细黑" panose="02010600040101010101" pitchFamily="2" charset="-122"/>
              <a:sym typeface="Calibri" panose="020F050202020403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6082250" y="3129412"/>
            <a:ext cx="17151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占位符 2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3" r="16733"/>
          <a:stretch>
            <a:fillRect/>
          </a:stretch>
        </p:blipFill>
        <p:spPr>
          <a:xfrm>
            <a:off x="1879183" y="1512943"/>
            <a:ext cx="993436" cy="993436"/>
          </a:xfrm>
        </p:spPr>
      </p:pic>
      <p:pic>
        <p:nvPicPr>
          <p:cNvPr id="47" name="图片占位符 46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3" r="16733"/>
          <a:stretch>
            <a:fillRect/>
          </a:stretch>
        </p:blipFill>
        <p:spPr>
          <a:xfrm>
            <a:off x="3800228" y="1512943"/>
            <a:ext cx="993436" cy="993436"/>
          </a:xfrm>
        </p:spPr>
      </p:pic>
      <p:pic>
        <p:nvPicPr>
          <p:cNvPr id="49" name="图片占位符 48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3" r="16733"/>
          <a:stretch>
            <a:fillRect/>
          </a:stretch>
        </p:blipFill>
        <p:spPr>
          <a:xfrm>
            <a:off x="5697006" y="1510389"/>
            <a:ext cx="993436" cy="993436"/>
          </a:xfr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5508F66-E8F1-4940-BFA5-B8DA9B0301AB}"/>
              </a:ext>
            </a:extLst>
          </p:cNvPr>
          <p:cNvSpPr txBox="1"/>
          <p:nvPr/>
        </p:nvSpPr>
        <p:spPr>
          <a:xfrm>
            <a:off x="8803842" y="4681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5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907271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5517708" y="193366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712784" y="2118291"/>
            <a:ext cx="1307513" cy="1307513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15" name="文本框 5"/>
          <p:cNvSpPr txBox="1">
            <a:spLocks noChangeArrowheads="1"/>
          </p:cNvSpPr>
          <p:nvPr/>
        </p:nvSpPr>
        <p:spPr bwMode="auto">
          <a:xfrm>
            <a:off x="5878476" y="2356549"/>
            <a:ext cx="944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rgbClr val="E1F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3460210" y="252495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171396" y="3077649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632870" y="2110410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E1F7FF"/>
                </a:solidFill>
                <a:latin typeface="华文细黑" panose="02010600040101010101" pitchFamily="2" charset="-122"/>
              </a:rPr>
              <a:t>PART TWO</a:t>
            </a:r>
            <a:endParaRPr lang="zh-CN" altLang="en-US" sz="1200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308821" y="3432059"/>
            <a:ext cx="390517" cy="390517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443043" y="2261397"/>
            <a:ext cx="286781" cy="286781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649651" y="1265984"/>
            <a:ext cx="160345" cy="160345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776586" y="1968670"/>
            <a:ext cx="220530" cy="220530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042262" y="2979248"/>
            <a:ext cx="228296" cy="228296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001872" y="3605505"/>
            <a:ext cx="154542" cy="154542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003951" y="2747757"/>
            <a:ext cx="99708" cy="99708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24041" y="2458663"/>
            <a:ext cx="3219959" cy="268483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1" y="0"/>
            <a:ext cx="1841595" cy="472464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902F969-95E5-40F2-B0E4-3CB6411468B0}"/>
              </a:ext>
            </a:extLst>
          </p:cNvPr>
          <p:cNvSpPr txBox="1"/>
          <p:nvPr/>
        </p:nvSpPr>
        <p:spPr>
          <a:xfrm>
            <a:off x="8803842" y="4681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508000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/>
              <a:t>项目结构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Freeform 7"/>
          <p:cNvSpPr>
            <a:spLocks noEditPoints="1"/>
          </p:cNvSpPr>
          <p:nvPr/>
        </p:nvSpPr>
        <p:spPr bwMode="auto">
          <a:xfrm>
            <a:off x="1115372" y="1629646"/>
            <a:ext cx="1534311" cy="1544317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56" name="Freeform 8"/>
          <p:cNvSpPr/>
          <p:nvPr/>
        </p:nvSpPr>
        <p:spPr bwMode="auto">
          <a:xfrm>
            <a:off x="909308" y="1508077"/>
            <a:ext cx="617536" cy="709241"/>
          </a:xfrm>
          <a:custGeom>
            <a:avLst/>
            <a:gdLst>
              <a:gd name="T0" fmla="*/ 162 w 162"/>
              <a:gd name="T1" fmla="*/ 0 h 185"/>
              <a:gd name="T2" fmla="*/ 96 w 162"/>
              <a:gd name="T3" fmla="*/ 14 h 185"/>
              <a:gd name="T4" fmla="*/ 102 w 162"/>
              <a:gd name="T5" fmla="*/ 25 h 185"/>
              <a:gd name="T6" fmla="*/ 1 w 162"/>
              <a:gd name="T7" fmla="*/ 178 h 185"/>
              <a:gd name="T8" fmla="*/ 5 w 162"/>
              <a:gd name="T9" fmla="*/ 185 h 185"/>
              <a:gd name="T10" fmla="*/ 7 w 162"/>
              <a:gd name="T11" fmla="*/ 185 h 185"/>
              <a:gd name="T12" fmla="*/ 13 w 162"/>
              <a:gd name="T13" fmla="*/ 180 h 185"/>
              <a:gd name="T14" fmla="*/ 107 w 162"/>
              <a:gd name="T15" fmla="*/ 36 h 185"/>
              <a:gd name="T16" fmla="*/ 112 w 162"/>
              <a:gd name="T17" fmla="*/ 45 h 185"/>
              <a:gd name="T18" fmla="*/ 162 w 162"/>
              <a:gd name="T1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2" h="185">
                <a:moveTo>
                  <a:pt x="162" y="0"/>
                </a:moveTo>
                <a:cubicBezTo>
                  <a:pt x="96" y="14"/>
                  <a:pt x="96" y="14"/>
                  <a:pt x="96" y="14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51" y="62"/>
                  <a:pt x="14" y="117"/>
                  <a:pt x="1" y="178"/>
                </a:cubicBezTo>
                <a:cubicBezTo>
                  <a:pt x="0" y="181"/>
                  <a:pt x="2" y="184"/>
                  <a:pt x="5" y="185"/>
                </a:cubicBezTo>
                <a:cubicBezTo>
                  <a:pt x="6" y="185"/>
                  <a:pt x="6" y="185"/>
                  <a:pt x="7" y="185"/>
                </a:cubicBezTo>
                <a:cubicBezTo>
                  <a:pt x="10" y="185"/>
                  <a:pt x="12" y="183"/>
                  <a:pt x="13" y="180"/>
                </a:cubicBezTo>
                <a:cubicBezTo>
                  <a:pt x="25" y="123"/>
                  <a:pt x="59" y="71"/>
                  <a:pt x="107" y="36"/>
                </a:cubicBezTo>
                <a:cubicBezTo>
                  <a:pt x="112" y="45"/>
                  <a:pt x="112" y="45"/>
                  <a:pt x="112" y="45"/>
                </a:cubicBezTo>
                <a:lnTo>
                  <a:pt x="162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57" name="Oval 9"/>
          <p:cNvSpPr>
            <a:spLocks noChangeArrowheads="1"/>
          </p:cNvSpPr>
          <p:nvPr/>
        </p:nvSpPr>
        <p:spPr bwMode="auto">
          <a:xfrm>
            <a:off x="1397239" y="1933241"/>
            <a:ext cx="924399" cy="930403"/>
          </a:xfrm>
          <a:prstGeom prst="ellips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58" name="Freeform 11"/>
          <p:cNvSpPr/>
          <p:nvPr/>
        </p:nvSpPr>
        <p:spPr bwMode="auto">
          <a:xfrm>
            <a:off x="7779197" y="2597343"/>
            <a:ext cx="617536" cy="709241"/>
          </a:xfrm>
          <a:custGeom>
            <a:avLst/>
            <a:gdLst>
              <a:gd name="T0" fmla="*/ 0 w 162"/>
              <a:gd name="T1" fmla="*/ 185 h 185"/>
              <a:gd name="T2" fmla="*/ 66 w 162"/>
              <a:gd name="T3" fmla="*/ 171 h 185"/>
              <a:gd name="T4" fmla="*/ 60 w 162"/>
              <a:gd name="T5" fmla="*/ 160 h 185"/>
              <a:gd name="T6" fmla="*/ 161 w 162"/>
              <a:gd name="T7" fmla="*/ 8 h 185"/>
              <a:gd name="T8" fmla="*/ 156 w 162"/>
              <a:gd name="T9" fmla="*/ 0 h 185"/>
              <a:gd name="T10" fmla="*/ 155 w 162"/>
              <a:gd name="T11" fmla="*/ 0 h 185"/>
              <a:gd name="T12" fmla="*/ 149 w 162"/>
              <a:gd name="T13" fmla="*/ 5 h 185"/>
              <a:gd name="T14" fmla="*/ 54 w 162"/>
              <a:gd name="T15" fmla="*/ 149 h 185"/>
              <a:gd name="T16" fmla="*/ 50 w 162"/>
              <a:gd name="T17" fmla="*/ 140 h 185"/>
              <a:gd name="T18" fmla="*/ 0 w 162"/>
              <a:gd name="T19" fmla="*/ 18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2" h="185">
                <a:moveTo>
                  <a:pt x="0" y="185"/>
                </a:moveTo>
                <a:cubicBezTo>
                  <a:pt x="66" y="171"/>
                  <a:pt x="66" y="171"/>
                  <a:pt x="66" y="171"/>
                </a:cubicBezTo>
                <a:cubicBezTo>
                  <a:pt x="60" y="160"/>
                  <a:pt x="60" y="160"/>
                  <a:pt x="60" y="160"/>
                </a:cubicBezTo>
                <a:cubicBezTo>
                  <a:pt x="111" y="124"/>
                  <a:pt x="147" y="69"/>
                  <a:pt x="161" y="8"/>
                </a:cubicBezTo>
                <a:cubicBezTo>
                  <a:pt x="162" y="4"/>
                  <a:pt x="159" y="1"/>
                  <a:pt x="156" y="0"/>
                </a:cubicBezTo>
                <a:cubicBezTo>
                  <a:pt x="156" y="0"/>
                  <a:pt x="155" y="0"/>
                  <a:pt x="155" y="0"/>
                </a:cubicBezTo>
                <a:cubicBezTo>
                  <a:pt x="152" y="0"/>
                  <a:pt x="150" y="2"/>
                  <a:pt x="149" y="5"/>
                </a:cubicBezTo>
                <a:cubicBezTo>
                  <a:pt x="136" y="63"/>
                  <a:pt x="102" y="114"/>
                  <a:pt x="54" y="149"/>
                </a:cubicBezTo>
                <a:cubicBezTo>
                  <a:pt x="50" y="140"/>
                  <a:pt x="50" y="140"/>
                  <a:pt x="50" y="140"/>
                </a:cubicBezTo>
                <a:lnTo>
                  <a:pt x="0" y="185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59" name="Freeform 13"/>
          <p:cNvSpPr>
            <a:spLocks noEditPoints="1"/>
          </p:cNvSpPr>
          <p:nvPr/>
        </p:nvSpPr>
        <p:spPr bwMode="auto">
          <a:xfrm>
            <a:off x="2938558" y="1626285"/>
            <a:ext cx="1534311" cy="1544317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60" name="Oval 14"/>
          <p:cNvSpPr>
            <a:spLocks noChangeArrowheads="1"/>
          </p:cNvSpPr>
          <p:nvPr/>
        </p:nvSpPr>
        <p:spPr bwMode="auto">
          <a:xfrm>
            <a:off x="3243515" y="1933241"/>
            <a:ext cx="924399" cy="930403"/>
          </a:xfrm>
          <a:prstGeom prst="ellips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61" name="Freeform 15"/>
          <p:cNvSpPr>
            <a:spLocks noEditPoints="1"/>
          </p:cNvSpPr>
          <p:nvPr/>
        </p:nvSpPr>
        <p:spPr bwMode="auto">
          <a:xfrm>
            <a:off x="4726958" y="1626285"/>
            <a:ext cx="1534311" cy="1544317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62" name="Oval 16"/>
          <p:cNvSpPr>
            <a:spLocks noChangeArrowheads="1"/>
          </p:cNvSpPr>
          <p:nvPr/>
        </p:nvSpPr>
        <p:spPr bwMode="auto">
          <a:xfrm>
            <a:off x="5031914" y="1933241"/>
            <a:ext cx="924399" cy="930403"/>
          </a:xfrm>
          <a:prstGeom prst="ellips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63" name="Freeform 17"/>
          <p:cNvSpPr>
            <a:spLocks noEditPoints="1"/>
          </p:cNvSpPr>
          <p:nvPr/>
        </p:nvSpPr>
        <p:spPr bwMode="auto">
          <a:xfrm>
            <a:off x="6515358" y="1626285"/>
            <a:ext cx="1534311" cy="1544317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华文细黑" panose="02010600040101010101" pitchFamily="2" charset="-122"/>
            </a:endParaRPr>
          </a:p>
        </p:txBody>
      </p:sp>
      <p:sp>
        <p:nvSpPr>
          <p:cNvPr id="64" name="Oval 18"/>
          <p:cNvSpPr>
            <a:spLocks noChangeArrowheads="1"/>
          </p:cNvSpPr>
          <p:nvPr/>
        </p:nvSpPr>
        <p:spPr bwMode="auto">
          <a:xfrm>
            <a:off x="6820312" y="1933241"/>
            <a:ext cx="924399" cy="930403"/>
          </a:xfrm>
          <a:prstGeom prst="ellips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67" name="AutoShape 59"/>
          <p:cNvSpPr/>
          <p:nvPr/>
        </p:nvSpPr>
        <p:spPr bwMode="auto">
          <a:xfrm>
            <a:off x="1645379" y="2212844"/>
            <a:ext cx="372839" cy="371197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3519405" y="2260961"/>
            <a:ext cx="383712" cy="336383"/>
            <a:chOff x="1035050" y="1447800"/>
            <a:chExt cx="360363" cy="315913"/>
          </a:xfrm>
          <a:solidFill>
            <a:schemeClr val="accent1"/>
          </a:solidFill>
        </p:grpSpPr>
        <p:sp>
          <p:nvSpPr>
            <p:cNvPr id="69" name="AutoShape 147"/>
            <p:cNvSpPr/>
            <p:nvPr/>
          </p:nvSpPr>
          <p:spPr bwMode="auto">
            <a:xfrm>
              <a:off x="1035050" y="1447800"/>
              <a:ext cx="360363" cy="315913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0" name="AutoShape 148"/>
            <p:cNvSpPr/>
            <p:nvPr/>
          </p:nvSpPr>
          <p:spPr bwMode="auto">
            <a:xfrm>
              <a:off x="1092200" y="1504950"/>
              <a:ext cx="52388" cy="523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305997" y="2212844"/>
            <a:ext cx="352935" cy="354497"/>
            <a:chOff x="5394325" y="3578225"/>
            <a:chExt cx="358775" cy="360363"/>
          </a:xfrm>
          <a:solidFill>
            <a:schemeClr val="accent1"/>
          </a:solidFill>
        </p:grpSpPr>
        <p:sp>
          <p:nvSpPr>
            <p:cNvPr id="72" name="AutoShape 18"/>
            <p:cNvSpPr/>
            <p:nvPr/>
          </p:nvSpPr>
          <p:spPr bwMode="auto">
            <a:xfrm>
              <a:off x="5394325" y="3578225"/>
              <a:ext cx="358775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3" name="AutoShape 19"/>
            <p:cNvSpPr/>
            <p:nvPr/>
          </p:nvSpPr>
          <p:spPr bwMode="auto">
            <a:xfrm>
              <a:off x="5472113" y="3713163"/>
              <a:ext cx="46037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4" name="AutoShape 20"/>
            <p:cNvSpPr/>
            <p:nvPr/>
          </p:nvSpPr>
          <p:spPr bwMode="auto">
            <a:xfrm>
              <a:off x="5472113" y="3770313"/>
              <a:ext cx="46037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5" name="AutoShape 21"/>
            <p:cNvSpPr/>
            <p:nvPr/>
          </p:nvSpPr>
          <p:spPr bwMode="auto">
            <a:xfrm>
              <a:off x="5472113" y="3825875"/>
              <a:ext cx="46037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6" name="AutoShape 22"/>
            <p:cNvSpPr/>
            <p:nvPr/>
          </p:nvSpPr>
          <p:spPr bwMode="auto">
            <a:xfrm>
              <a:off x="5551488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7" name="AutoShape 23"/>
            <p:cNvSpPr/>
            <p:nvPr/>
          </p:nvSpPr>
          <p:spPr bwMode="auto">
            <a:xfrm>
              <a:off x="5551488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8" name="AutoShape 24"/>
            <p:cNvSpPr/>
            <p:nvPr/>
          </p:nvSpPr>
          <p:spPr bwMode="auto">
            <a:xfrm>
              <a:off x="5551488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9" name="AutoShape 25"/>
            <p:cNvSpPr/>
            <p:nvPr/>
          </p:nvSpPr>
          <p:spPr bwMode="auto">
            <a:xfrm>
              <a:off x="5630863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0" name="AutoShape 26"/>
            <p:cNvSpPr/>
            <p:nvPr/>
          </p:nvSpPr>
          <p:spPr bwMode="auto">
            <a:xfrm>
              <a:off x="5630863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1" name="AutoShape 27"/>
            <p:cNvSpPr/>
            <p:nvPr/>
          </p:nvSpPr>
          <p:spPr bwMode="auto">
            <a:xfrm>
              <a:off x="5630863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075653" y="2212844"/>
            <a:ext cx="408991" cy="408991"/>
            <a:chOff x="3191434" y="2145028"/>
            <a:chExt cx="359165" cy="359165"/>
          </a:xfrm>
          <a:solidFill>
            <a:schemeClr val="accent1"/>
          </a:solidFill>
        </p:grpSpPr>
        <p:sp>
          <p:nvSpPr>
            <p:cNvPr id="83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4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5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91" name="矩形 9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1110075" y="3909804"/>
            <a:ext cx="1429349" cy="336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堆糖 发饰 扇子</a:t>
            </a:r>
            <a:endParaRPr lang="zh-CN" altLang="en-US" sz="12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1127024" y="3339058"/>
            <a:ext cx="1415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微软雅黑" panose="020B0503020204020204" pitchFamily="34" charset="-122"/>
              </a:rPr>
              <a:t>图片爬取</a:t>
            </a:r>
          </a:p>
        </p:txBody>
      </p:sp>
      <p:cxnSp>
        <p:nvCxnSpPr>
          <p:cNvPr id="93" name="直接连接符 92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CxnSpPr/>
          <p:nvPr/>
        </p:nvCxnSpPr>
        <p:spPr>
          <a:xfrm>
            <a:off x="1662532" y="3644659"/>
            <a:ext cx="34412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2943643" y="3930568"/>
            <a:ext cx="1429349" cy="61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Excel</a:t>
            </a:r>
            <a:r>
              <a:rPr lang="zh-CN" altLang="en-US" sz="1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文件</a:t>
            </a:r>
            <a:endParaRPr lang="en-US" altLang="zh-CN" sz="12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数据库</a:t>
            </a:r>
            <a:endParaRPr lang="zh-CN" altLang="en-US" sz="12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2944868" y="3359822"/>
            <a:ext cx="1415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微软雅黑" panose="020B0503020204020204" pitchFamily="34" charset="-122"/>
              </a:rPr>
              <a:t>图片信息保存</a:t>
            </a:r>
          </a:p>
        </p:txBody>
      </p:sp>
      <p:cxnSp>
        <p:nvCxnSpPr>
          <p:cNvPr id="96" name="直接连接符 95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CxnSpPr/>
          <p:nvPr/>
        </p:nvCxnSpPr>
        <p:spPr>
          <a:xfrm>
            <a:off x="3480375" y="3665423"/>
            <a:ext cx="34412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4799842" y="3930568"/>
            <a:ext cx="1429349" cy="89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3D</a:t>
            </a:r>
            <a:r>
              <a:rPr lang="zh-CN" altLang="en-US" sz="1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旋转图片</a:t>
            </a:r>
            <a:endParaRPr lang="en-US" altLang="zh-CN" sz="12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平滑滚动图片</a:t>
            </a:r>
            <a:endParaRPr lang="en-US" altLang="zh-CN" sz="12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网页表格</a:t>
            </a:r>
            <a:endParaRPr lang="zh-CN" altLang="en-US" sz="12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4801067" y="3359822"/>
            <a:ext cx="1415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微软雅黑" panose="020B0503020204020204" pitchFamily="34" charset="-122"/>
              </a:rPr>
              <a:t>网页展示</a:t>
            </a:r>
          </a:p>
        </p:txBody>
      </p:sp>
      <p:cxnSp>
        <p:nvCxnSpPr>
          <p:cNvPr id="99" name="直接连接符 98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CxnSpPr/>
          <p:nvPr/>
        </p:nvCxnSpPr>
        <p:spPr>
          <a:xfrm>
            <a:off x="5336574" y="3665423"/>
            <a:ext cx="34412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6656040" y="3930568"/>
            <a:ext cx="1429349" cy="336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子项目</a:t>
            </a:r>
            <a:endParaRPr lang="en-US" altLang="zh-CN" sz="1200" kern="0" dirty="0">
              <a:solidFill>
                <a:prstClr val="black">
                  <a:lumMod val="85000"/>
                  <a:lumOff val="15000"/>
                </a:prstClr>
              </a:solidFill>
              <a:latin typeface="华文细黑" panose="02010600040101010101" pitchFamily="2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1" name="矩形 10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6657265" y="3359822"/>
            <a:ext cx="1415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华文细黑" panose="02010600040101010101" pitchFamily="2" charset="-122"/>
                <a:ea typeface="微软雅黑" panose="020B0503020204020204" pitchFamily="34" charset="-122"/>
              </a:rPr>
              <a:t>总体项目</a:t>
            </a:r>
          </a:p>
        </p:txBody>
      </p:sp>
      <p:cxnSp>
        <p:nvCxnSpPr>
          <p:cNvPr id="102" name="直接连接符 101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CxnSpPr/>
          <p:nvPr/>
        </p:nvCxnSpPr>
        <p:spPr>
          <a:xfrm>
            <a:off x="7192772" y="3665423"/>
            <a:ext cx="34412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F260E97-AC7F-4883-A81E-7CB1E8195FA1}"/>
              </a:ext>
            </a:extLst>
          </p:cNvPr>
          <p:cNvSpPr txBox="1"/>
          <p:nvPr/>
        </p:nvSpPr>
        <p:spPr>
          <a:xfrm>
            <a:off x="8803842" y="4681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7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560752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911" y="2335631"/>
            <a:ext cx="5308458" cy="27986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491775" y="1344389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686851" y="1529011"/>
            <a:ext cx="1307513" cy="1307513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5" name="文本框 5"/>
          <p:cNvSpPr txBox="1">
            <a:spLocks noChangeArrowheads="1"/>
          </p:cNvSpPr>
          <p:nvPr/>
        </p:nvSpPr>
        <p:spPr bwMode="auto">
          <a:xfrm>
            <a:off x="1856550" y="1767269"/>
            <a:ext cx="9364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3581541" y="1878184"/>
            <a:ext cx="1569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300" dirty="0">
                <a:solidFill>
                  <a:srgbClr val="E1F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86983" y="2491840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660777" y="1514441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E1F7FF"/>
                </a:solidFill>
                <a:latin typeface="华文细黑" panose="02010600040101010101" pitchFamily="2" charset="-122"/>
              </a:rPr>
              <a:t>PART Three</a:t>
            </a:r>
            <a:endParaRPr lang="zh-CN" altLang="en-US" sz="1200" dirty="0">
              <a:solidFill>
                <a:srgbClr val="E1F7FF"/>
              </a:solidFill>
              <a:latin typeface="华文细黑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610758" y="2773735"/>
            <a:ext cx="390517" cy="390517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17110" y="1672117"/>
            <a:ext cx="286781" cy="286781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936156" y="3503498"/>
            <a:ext cx="160345" cy="160345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496802" y="1244099"/>
            <a:ext cx="220530" cy="220530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016329" y="2389968"/>
            <a:ext cx="228296" cy="228296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839822" y="3010217"/>
            <a:ext cx="154542" cy="154542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252338" y="2389968"/>
            <a:ext cx="99708" cy="99708"/>
          </a:xfrm>
          <a:prstGeom prst="ellipse">
            <a:avLst/>
          </a:prstGeom>
          <a:solidFill>
            <a:srgbClr val="E1F7FF"/>
          </a:soli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细黑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518942-2E48-4889-BB90-F41D706F4A71}"/>
              </a:ext>
            </a:extLst>
          </p:cNvPr>
          <p:cNvSpPr txBox="1"/>
          <p:nvPr/>
        </p:nvSpPr>
        <p:spPr>
          <a:xfrm>
            <a:off x="8803842" y="4681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8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6962396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0" y="183664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/>
              <a:t>项目文档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722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42416" y="3587239"/>
            <a:ext cx="1836773" cy="9661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 w="76200"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60535" y="3587239"/>
            <a:ext cx="1836773" cy="9661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 w="76200"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华文细黑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05242" y="3587239"/>
            <a:ext cx="1836773" cy="9661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 w="76200"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23361" y="3587239"/>
            <a:ext cx="1836773" cy="9661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 w="76200"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华文细黑" panose="02010600040101010101" pitchFamily="2" charset="-122"/>
            </a:endParaRPr>
          </a:p>
        </p:txBody>
      </p:sp>
      <p:sp>
        <p:nvSpPr>
          <p:cNvPr id="33" name="矩形 32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860563" y="3695326"/>
            <a:ext cx="1800477" cy="37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400" kern="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1400" kern="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份会议纪要</a:t>
            </a:r>
            <a:endParaRPr lang="zh-CN" altLang="en-US" sz="1400" kern="0" dirty="0">
              <a:solidFill>
                <a:schemeClr val="bg1"/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2778682" y="3695326"/>
            <a:ext cx="1800477" cy="37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第</a:t>
            </a:r>
            <a:r>
              <a:rPr lang="en-US" altLang="zh-CN" sz="1400" kern="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1400" kern="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周项目周报</a:t>
            </a:r>
            <a:endParaRPr lang="zh-CN" altLang="en-US" sz="1400" kern="0" dirty="0">
              <a:solidFill>
                <a:schemeClr val="bg1"/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4723389" y="3712498"/>
            <a:ext cx="1800477" cy="37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个人项目日报</a:t>
            </a:r>
            <a:endParaRPr lang="zh-CN" altLang="en-US" sz="1400" kern="0" dirty="0">
              <a:solidFill>
                <a:schemeClr val="bg1"/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>
            <a:off x="6605212" y="3712498"/>
            <a:ext cx="1800477" cy="37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数据库设计说明书</a:t>
            </a:r>
            <a:endParaRPr lang="zh-CN" altLang="en-US" sz="1400" kern="0" dirty="0">
              <a:solidFill>
                <a:schemeClr val="bg1"/>
              </a:solidFill>
              <a:latin typeface="华文细黑" panose="02010600040101010101" pitchFamily="2" charset="-122"/>
              <a:ea typeface="微软雅黑" panose="020B0503020204020204" pitchFamily="34" charset="-122"/>
            </a:endParaRP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0D278F73-BAE2-4C28-B57D-06560495668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" b="44"/>
          <a:stretch>
            <a:fillRect/>
          </a:stretch>
        </p:blipFill>
        <p:spPr/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78C7E63C-7AF4-4BA0-AFD0-E238BACD7F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5106C159-17D9-4715-AEA6-0013FD36EE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0" r="15780"/>
          <a:stretch>
            <a:fillRect/>
          </a:stretch>
        </p:blipFill>
        <p:spPr/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4DD900FF-8F88-4490-8102-21A20319FC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" r="1750"/>
          <a:stretch>
            <a:fillRect/>
          </a:stretch>
        </p:blipFill>
        <p:spPr/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92BD9F9-42C5-4DF2-9F3E-80DA0968346E}"/>
              </a:ext>
            </a:extLst>
          </p:cNvPr>
          <p:cNvSpPr txBox="1"/>
          <p:nvPr/>
        </p:nvSpPr>
        <p:spPr>
          <a:xfrm>
            <a:off x="8803842" y="46818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9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439252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简约质感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常用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984</TotalTime>
  <Words>426</Words>
  <Application>Microsoft Office PowerPoint</Application>
  <PresentationFormat>全屏显示(16:9)</PresentationFormat>
  <Paragraphs>145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Gill Sans</vt:lpstr>
      <vt:lpstr>方正宋刻本秀楷简体</vt:lpstr>
      <vt:lpstr>华文细黑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zzf</dc:creator>
  <cp:lastModifiedBy>曹 梓</cp:lastModifiedBy>
  <cp:revision>1314</cp:revision>
  <dcterms:created xsi:type="dcterms:W3CDTF">2016-04-24T15:52:00Z</dcterms:created>
  <dcterms:modified xsi:type="dcterms:W3CDTF">2020-08-18T03:55:47Z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